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5" r:id="rId7"/>
    <p:sldId id="272" r:id="rId8"/>
    <p:sldId id="274" r:id="rId9"/>
    <p:sldId id="273" r:id="rId10"/>
  </p:sldIdLst>
  <p:sldSz cx="6858000" cy="9906000" type="A4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FC SaveSpace" panose="020B0604020202020204" charset="-34"/>
      <p:regular r:id="rId17"/>
      <p:italic r:id="rId18"/>
    </p:embeddedFont>
    <p:embeddedFont>
      <p:font typeface="supermarket" panose="020B0604020202020204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3DDD27"/>
    <a:srgbClr val="3C3C3C"/>
    <a:srgbClr val="1EB5BD"/>
    <a:srgbClr val="EBEBEB"/>
    <a:srgbClr val="666666"/>
    <a:srgbClr val="51C4C9"/>
    <a:srgbClr val="14A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4660"/>
  </p:normalViewPr>
  <p:slideViewPr>
    <p:cSldViewPr snapToGrid="0">
      <p:cViewPr varScale="1">
        <p:scale>
          <a:sx n="80" d="100"/>
          <a:sy n="80" d="100"/>
        </p:scale>
        <p:origin x="3162" y="126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1450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1450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853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838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801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851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317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860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0060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3816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407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E39F9-2647-4741-9067-8EA5A4FDBB13}" type="datetimeFigureOut">
              <a:rPr lang="th-TH" smtClean="0"/>
              <a:t>12/02/65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06BF3-8052-461C-B88E-78DF8B2A42E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344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365226DF-2C0E-4448-B125-4700C39E79ED}"/>
              </a:ext>
            </a:extLst>
          </p:cNvPr>
          <p:cNvSpPr/>
          <p:nvPr/>
        </p:nvSpPr>
        <p:spPr>
          <a:xfrm>
            <a:off x="2737963" y="5943600"/>
            <a:ext cx="1975104" cy="1188720"/>
          </a:xfrm>
          <a:custGeom>
            <a:avLst/>
            <a:gdLst>
              <a:gd name="connsiteX0" fmla="*/ 0 w 1353312"/>
              <a:gd name="connsiteY0" fmla="*/ 0 h 1188720"/>
              <a:gd name="connsiteX1" fmla="*/ 1353312 w 1353312"/>
              <a:gd name="connsiteY1" fmla="*/ 0 h 1188720"/>
              <a:gd name="connsiteX2" fmla="*/ 1353312 w 1353312"/>
              <a:gd name="connsiteY2" fmla="*/ 1188720 h 1188720"/>
              <a:gd name="connsiteX3" fmla="*/ 0 w 1353312"/>
              <a:gd name="connsiteY3" fmla="*/ 1188720 h 1188720"/>
              <a:gd name="connsiteX4" fmla="*/ 0 w 1353312"/>
              <a:gd name="connsiteY4" fmla="*/ 0 h 1188720"/>
              <a:gd name="connsiteX0" fmla="*/ 0 w 1828800"/>
              <a:gd name="connsiteY0" fmla="*/ 0 h 1188720"/>
              <a:gd name="connsiteX1" fmla="*/ 1828800 w 1828800"/>
              <a:gd name="connsiteY1" fmla="*/ 18288 h 1188720"/>
              <a:gd name="connsiteX2" fmla="*/ 1353312 w 1828800"/>
              <a:gd name="connsiteY2" fmla="*/ 1188720 h 1188720"/>
              <a:gd name="connsiteX3" fmla="*/ 0 w 1828800"/>
              <a:gd name="connsiteY3" fmla="*/ 1188720 h 1188720"/>
              <a:gd name="connsiteX4" fmla="*/ 0 w 1828800"/>
              <a:gd name="connsiteY4" fmla="*/ 0 h 1188720"/>
              <a:gd name="connsiteX0" fmla="*/ 0 w 1975104"/>
              <a:gd name="connsiteY0" fmla="*/ 0 h 1188720"/>
              <a:gd name="connsiteX1" fmla="*/ 1975104 w 1975104"/>
              <a:gd name="connsiteY1" fmla="*/ 91440 h 1188720"/>
              <a:gd name="connsiteX2" fmla="*/ 1353312 w 1975104"/>
              <a:gd name="connsiteY2" fmla="*/ 1188720 h 1188720"/>
              <a:gd name="connsiteX3" fmla="*/ 0 w 1975104"/>
              <a:gd name="connsiteY3" fmla="*/ 1188720 h 1188720"/>
              <a:gd name="connsiteX4" fmla="*/ 0 w 1975104"/>
              <a:gd name="connsiteY4" fmla="*/ 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104" h="1188720">
                <a:moveTo>
                  <a:pt x="0" y="0"/>
                </a:moveTo>
                <a:lnTo>
                  <a:pt x="1975104" y="91440"/>
                </a:lnTo>
                <a:lnTo>
                  <a:pt x="1353312" y="1188720"/>
                </a:lnTo>
                <a:lnTo>
                  <a:pt x="0" y="118872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0573AC7-BE75-4377-9874-31A103025C1B}"/>
              </a:ext>
            </a:extLst>
          </p:cNvPr>
          <p:cNvSpPr/>
          <p:nvPr/>
        </p:nvSpPr>
        <p:spPr>
          <a:xfrm>
            <a:off x="2418347" y="1768642"/>
            <a:ext cx="4439653" cy="4752474"/>
          </a:xfrm>
          <a:custGeom>
            <a:avLst/>
            <a:gdLst>
              <a:gd name="connsiteX0" fmla="*/ 0 w 4413318"/>
              <a:gd name="connsiteY0" fmla="*/ 0 h 4737600"/>
              <a:gd name="connsiteX1" fmla="*/ 4413318 w 4413318"/>
              <a:gd name="connsiteY1" fmla="*/ 0 h 4737600"/>
              <a:gd name="connsiteX2" fmla="*/ 4413318 w 4413318"/>
              <a:gd name="connsiteY2" fmla="*/ 4737600 h 4737600"/>
              <a:gd name="connsiteX3" fmla="*/ 0 w 4413318"/>
              <a:gd name="connsiteY3" fmla="*/ 4737600 h 4737600"/>
              <a:gd name="connsiteX4" fmla="*/ 0 w 4413318"/>
              <a:gd name="connsiteY4" fmla="*/ 0 h 4737600"/>
              <a:gd name="connsiteX0" fmla="*/ 19240 w 4432558"/>
              <a:gd name="connsiteY0" fmla="*/ 0 h 4737600"/>
              <a:gd name="connsiteX1" fmla="*/ 4432558 w 4432558"/>
              <a:gd name="connsiteY1" fmla="*/ 0 h 4737600"/>
              <a:gd name="connsiteX2" fmla="*/ 4432558 w 4432558"/>
              <a:gd name="connsiteY2" fmla="*/ 4737600 h 4737600"/>
              <a:gd name="connsiteX3" fmla="*/ 19240 w 4432558"/>
              <a:gd name="connsiteY3" fmla="*/ 4737600 h 4737600"/>
              <a:gd name="connsiteX4" fmla="*/ 0 w 4432558"/>
              <a:gd name="connsiteY4" fmla="*/ 2232144 h 4737600"/>
              <a:gd name="connsiteX5" fmla="*/ 19240 w 4432558"/>
              <a:gd name="connsiteY5" fmla="*/ 0 h 4737600"/>
              <a:gd name="connsiteX0" fmla="*/ 19240 w 4432558"/>
              <a:gd name="connsiteY0" fmla="*/ 4286 h 4741886"/>
              <a:gd name="connsiteX1" fmla="*/ 1341432 w 4432558"/>
              <a:gd name="connsiteY1" fmla="*/ 0 h 4741886"/>
              <a:gd name="connsiteX2" fmla="*/ 4432558 w 4432558"/>
              <a:gd name="connsiteY2" fmla="*/ 4286 h 4741886"/>
              <a:gd name="connsiteX3" fmla="*/ 4432558 w 4432558"/>
              <a:gd name="connsiteY3" fmla="*/ 4741886 h 4741886"/>
              <a:gd name="connsiteX4" fmla="*/ 19240 w 4432558"/>
              <a:gd name="connsiteY4" fmla="*/ 4741886 h 4741886"/>
              <a:gd name="connsiteX5" fmla="*/ 0 w 4432558"/>
              <a:gd name="connsiteY5" fmla="*/ 2236430 h 4741886"/>
              <a:gd name="connsiteX6" fmla="*/ 19240 w 4432558"/>
              <a:gd name="connsiteY6" fmla="*/ 4286 h 4741886"/>
              <a:gd name="connsiteX0" fmla="*/ 19240 w 4432558"/>
              <a:gd name="connsiteY0" fmla="*/ 4286 h 4741886"/>
              <a:gd name="connsiteX1" fmla="*/ 1341432 w 4432558"/>
              <a:gd name="connsiteY1" fmla="*/ 0 h 4741886"/>
              <a:gd name="connsiteX2" fmla="*/ 4432558 w 4432558"/>
              <a:gd name="connsiteY2" fmla="*/ 4286 h 4741886"/>
              <a:gd name="connsiteX3" fmla="*/ 4432558 w 4432558"/>
              <a:gd name="connsiteY3" fmla="*/ 4741886 h 4741886"/>
              <a:gd name="connsiteX4" fmla="*/ 1143134 w 4432558"/>
              <a:gd name="connsiteY4" fmla="*/ 4740442 h 4741886"/>
              <a:gd name="connsiteX5" fmla="*/ 19240 w 4432558"/>
              <a:gd name="connsiteY5" fmla="*/ 4741886 h 4741886"/>
              <a:gd name="connsiteX6" fmla="*/ 0 w 4432558"/>
              <a:gd name="connsiteY6" fmla="*/ 2236430 h 4741886"/>
              <a:gd name="connsiteX7" fmla="*/ 19240 w 4432558"/>
              <a:gd name="connsiteY7" fmla="*/ 4286 h 4741886"/>
              <a:gd name="connsiteX0" fmla="*/ 19240 w 4432558"/>
              <a:gd name="connsiteY0" fmla="*/ 4286 h 4752474"/>
              <a:gd name="connsiteX1" fmla="*/ 1341432 w 4432558"/>
              <a:gd name="connsiteY1" fmla="*/ 0 h 4752474"/>
              <a:gd name="connsiteX2" fmla="*/ 4432558 w 4432558"/>
              <a:gd name="connsiteY2" fmla="*/ 4286 h 4752474"/>
              <a:gd name="connsiteX3" fmla="*/ 4432558 w 4432558"/>
              <a:gd name="connsiteY3" fmla="*/ 4741886 h 4752474"/>
              <a:gd name="connsiteX4" fmla="*/ 1446414 w 4432558"/>
              <a:gd name="connsiteY4" fmla="*/ 4752474 h 4752474"/>
              <a:gd name="connsiteX5" fmla="*/ 19240 w 4432558"/>
              <a:gd name="connsiteY5" fmla="*/ 4741886 h 4752474"/>
              <a:gd name="connsiteX6" fmla="*/ 0 w 4432558"/>
              <a:gd name="connsiteY6" fmla="*/ 2236430 h 4752474"/>
              <a:gd name="connsiteX7" fmla="*/ 19240 w 4432558"/>
              <a:gd name="connsiteY7" fmla="*/ 4286 h 4752474"/>
              <a:gd name="connsiteX0" fmla="*/ 19240 w 4432558"/>
              <a:gd name="connsiteY0" fmla="*/ 4286 h 4752474"/>
              <a:gd name="connsiteX1" fmla="*/ 1388092 w 4432558"/>
              <a:gd name="connsiteY1" fmla="*/ 0 h 4752474"/>
              <a:gd name="connsiteX2" fmla="*/ 4432558 w 4432558"/>
              <a:gd name="connsiteY2" fmla="*/ 4286 h 4752474"/>
              <a:gd name="connsiteX3" fmla="*/ 4432558 w 4432558"/>
              <a:gd name="connsiteY3" fmla="*/ 4741886 h 4752474"/>
              <a:gd name="connsiteX4" fmla="*/ 1446414 w 4432558"/>
              <a:gd name="connsiteY4" fmla="*/ 4752474 h 4752474"/>
              <a:gd name="connsiteX5" fmla="*/ 19240 w 4432558"/>
              <a:gd name="connsiteY5" fmla="*/ 4741886 h 4752474"/>
              <a:gd name="connsiteX6" fmla="*/ 0 w 4432558"/>
              <a:gd name="connsiteY6" fmla="*/ 2236430 h 4752474"/>
              <a:gd name="connsiteX7" fmla="*/ 19240 w 4432558"/>
              <a:gd name="connsiteY7" fmla="*/ 4286 h 4752474"/>
              <a:gd name="connsiteX0" fmla="*/ 0 w 4432558"/>
              <a:gd name="connsiteY0" fmla="*/ 2236430 h 4752474"/>
              <a:gd name="connsiteX1" fmla="*/ 1388092 w 4432558"/>
              <a:gd name="connsiteY1" fmla="*/ 0 h 4752474"/>
              <a:gd name="connsiteX2" fmla="*/ 4432558 w 4432558"/>
              <a:gd name="connsiteY2" fmla="*/ 4286 h 4752474"/>
              <a:gd name="connsiteX3" fmla="*/ 4432558 w 4432558"/>
              <a:gd name="connsiteY3" fmla="*/ 4741886 h 4752474"/>
              <a:gd name="connsiteX4" fmla="*/ 1446414 w 4432558"/>
              <a:gd name="connsiteY4" fmla="*/ 4752474 h 4752474"/>
              <a:gd name="connsiteX5" fmla="*/ 19240 w 4432558"/>
              <a:gd name="connsiteY5" fmla="*/ 4741886 h 4752474"/>
              <a:gd name="connsiteX6" fmla="*/ 0 w 4432558"/>
              <a:gd name="connsiteY6" fmla="*/ 2236430 h 4752474"/>
              <a:gd name="connsiteX0" fmla="*/ 0 w 4432558"/>
              <a:gd name="connsiteY0" fmla="*/ 2236430 h 4752474"/>
              <a:gd name="connsiteX1" fmla="*/ 1388092 w 4432558"/>
              <a:gd name="connsiteY1" fmla="*/ 0 h 4752474"/>
              <a:gd name="connsiteX2" fmla="*/ 4432558 w 4432558"/>
              <a:gd name="connsiteY2" fmla="*/ 4286 h 4752474"/>
              <a:gd name="connsiteX3" fmla="*/ 4432558 w 4432558"/>
              <a:gd name="connsiteY3" fmla="*/ 4741886 h 4752474"/>
              <a:gd name="connsiteX4" fmla="*/ 1446414 w 4432558"/>
              <a:gd name="connsiteY4" fmla="*/ 4752474 h 4752474"/>
              <a:gd name="connsiteX5" fmla="*/ 0 w 4432558"/>
              <a:gd name="connsiteY5" fmla="*/ 2236430 h 4752474"/>
              <a:gd name="connsiteX0" fmla="*/ 0 w 4304247"/>
              <a:gd name="connsiteY0" fmla="*/ 2416904 h 4752474"/>
              <a:gd name="connsiteX1" fmla="*/ 1259781 w 4304247"/>
              <a:gd name="connsiteY1" fmla="*/ 0 h 4752474"/>
              <a:gd name="connsiteX2" fmla="*/ 4304247 w 4304247"/>
              <a:gd name="connsiteY2" fmla="*/ 4286 h 4752474"/>
              <a:gd name="connsiteX3" fmla="*/ 4304247 w 4304247"/>
              <a:gd name="connsiteY3" fmla="*/ 4741886 h 4752474"/>
              <a:gd name="connsiteX4" fmla="*/ 1318103 w 4304247"/>
              <a:gd name="connsiteY4" fmla="*/ 4752474 h 4752474"/>
              <a:gd name="connsiteX5" fmla="*/ 0 w 4304247"/>
              <a:gd name="connsiteY5" fmla="*/ 2416904 h 475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4247" h="4752474">
                <a:moveTo>
                  <a:pt x="0" y="2416904"/>
                </a:moveTo>
                <a:lnTo>
                  <a:pt x="1259781" y="0"/>
                </a:lnTo>
                <a:lnTo>
                  <a:pt x="4304247" y="4286"/>
                </a:lnTo>
                <a:lnTo>
                  <a:pt x="4304247" y="4741886"/>
                </a:lnTo>
                <a:lnTo>
                  <a:pt x="1318103" y="4752474"/>
                </a:lnTo>
                <a:lnTo>
                  <a:pt x="0" y="241690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CC032BB-8AC6-4BC2-8BA8-E90871982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63" y="399176"/>
            <a:ext cx="4589384" cy="6121940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BC046B5-A1DE-42E0-9656-E21F7EB53502}"/>
              </a:ext>
            </a:extLst>
          </p:cNvPr>
          <p:cNvSpPr/>
          <p:nvPr/>
        </p:nvSpPr>
        <p:spPr>
          <a:xfrm>
            <a:off x="707995" y="4443984"/>
            <a:ext cx="3383280" cy="2688336"/>
          </a:xfrm>
          <a:custGeom>
            <a:avLst/>
            <a:gdLst>
              <a:gd name="connsiteX0" fmla="*/ 0 w 3383280"/>
              <a:gd name="connsiteY0" fmla="*/ 0 h 2450592"/>
              <a:gd name="connsiteX1" fmla="*/ 3383280 w 3383280"/>
              <a:gd name="connsiteY1" fmla="*/ 0 h 2450592"/>
              <a:gd name="connsiteX2" fmla="*/ 3383280 w 3383280"/>
              <a:gd name="connsiteY2" fmla="*/ 2450592 h 2450592"/>
              <a:gd name="connsiteX3" fmla="*/ 0 w 3383280"/>
              <a:gd name="connsiteY3" fmla="*/ 2450592 h 2450592"/>
              <a:gd name="connsiteX4" fmla="*/ 0 w 3383280"/>
              <a:gd name="connsiteY4" fmla="*/ 0 h 2450592"/>
              <a:gd name="connsiteX0" fmla="*/ 0 w 3383280"/>
              <a:gd name="connsiteY0" fmla="*/ 36576 h 2487168"/>
              <a:gd name="connsiteX1" fmla="*/ 2103120 w 3383280"/>
              <a:gd name="connsiteY1" fmla="*/ 0 h 2487168"/>
              <a:gd name="connsiteX2" fmla="*/ 3383280 w 3383280"/>
              <a:gd name="connsiteY2" fmla="*/ 2487168 h 2487168"/>
              <a:gd name="connsiteX3" fmla="*/ 0 w 3383280"/>
              <a:gd name="connsiteY3" fmla="*/ 2487168 h 2487168"/>
              <a:gd name="connsiteX4" fmla="*/ 0 w 3383280"/>
              <a:gd name="connsiteY4" fmla="*/ 36576 h 2487168"/>
              <a:gd name="connsiteX0" fmla="*/ 0 w 3383280"/>
              <a:gd name="connsiteY0" fmla="*/ 237744 h 2688336"/>
              <a:gd name="connsiteX1" fmla="*/ 2048256 w 3383280"/>
              <a:gd name="connsiteY1" fmla="*/ 0 h 2688336"/>
              <a:gd name="connsiteX2" fmla="*/ 3383280 w 3383280"/>
              <a:gd name="connsiteY2" fmla="*/ 2688336 h 2688336"/>
              <a:gd name="connsiteX3" fmla="*/ 0 w 3383280"/>
              <a:gd name="connsiteY3" fmla="*/ 2688336 h 2688336"/>
              <a:gd name="connsiteX4" fmla="*/ 0 w 3383280"/>
              <a:gd name="connsiteY4" fmla="*/ 237744 h 268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3280" h="2688336">
                <a:moveTo>
                  <a:pt x="0" y="237744"/>
                </a:moveTo>
                <a:lnTo>
                  <a:pt x="2048256" y="0"/>
                </a:lnTo>
                <a:lnTo>
                  <a:pt x="3383280" y="2688336"/>
                </a:lnTo>
                <a:lnTo>
                  <a:pt x="0" y="2688336"/>
                </a:lnTo>
                <a:lnTo>
                  <a:pt x="0" y="237744"/>
                </a:lnTo>
                <a:close/>
              </a:path>
            </a:pathLst>
          </a:custGeom>
          <a:solidFill>
            <a:srgbClr val="3DDD27"/>
          </a:solidFill>
          <a:ln>
            <a:noFill/>
          </a:ln>
          <a:effectLst>
            <a:outerShdw blurRad="101600" dist="508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6083E7FF-548F-47D7-90E0-AB8D2E59D843}"/>
              </a:ext>
            </a:extLst>
          </p:cNvPr>
          <p:cNvSpPr/>
          <p:nvPr/>
        </p:nvSpPr>
        <p:spPr>
          <a:xfrm>
            <a:off x="3950208" y="1261872"/>
            <a:ext cx="1353312" cy="713232"/>
          </a:xfrm>
          <a:custGeom>
            <a:avLst/>
            <a:gdLst>
              <a:gd name="connsiteX0" fmla="*/ 0 w 987552"/>
              <a:gd name="connsiteY0" fmla="*/ 0 h 713232"/>
              <a:gd name="connsiteX1" fmla="*/ 987552 w 987552"/>
              <a:gd name="connsiteY1" fmla="*/ 0 h 713232"/>
              <a:gd name="connsiteX2" fmla="*/ 987552 w 987552"/>
              <a:gd name="connsiteY2" fmla="*/ 713232 h 713232"/>
              <a:gd name="connsiteX3" fmla="*/ 0 w 987552"/>
              <a:gd name="connsiteY3" fmla="*/ 713232 h 713232"/>
              <a:gd name="connsiteX4" fmla="*/ 0 w 987552"/>
              <a:gd name="connsiteY4" fmla="*/ 0 h 713232"/>
              <a:gd name="connsiteX0" fmla="*/ 0 w 1353312"/>
              <a:gd name="connsiteY0" fmla="*/ 0 h 713232"/>
              <a:gd name="connsiteX1" fmla="*/ 987552 w 1353312"/>
              <a:gd name="connsiteY1" fmla="*/ 0 h 713232"/>
              <a:gd name="connsiteX2" fmla="*/ 1353312 w 1353312"/>
              <a:gd name="connsiteY2" fmla="*/ 694944 h 713232"/>
              <a:gd name="connsiteX3" fmla="*/ 0 w 1353312"/>
              <a:gd name="connsiteY3" fmla="*/ 713232 h 713232"/>
              <a:gd name="connsiteX4" fmla="*/ 0 w 1353312"/>
              <a:gd name="connsiteY4" fmla="*/ 0 h 713232"/>
              <a:gd name="connsiteX0" fmla="*/ 219456 w 1353312"/>
              <a:gd name="connsiteY0" fmla="*/ 36576 h 713232"/>
              <a:gd name="connsiteX1" fmla="*/ 987552 w 1353312"/>
              <a:gd name="connsiteY1" fmla="*/ 0 h 713232"/>
              <a:gd name="connsiteX2" fmla="*/ 1353312 w 1353312"/>
              <a:gd name="connsiteY2" fmla="*/ 694944 h 713232"/>
              <a:gd name="connsiteX3" fmla="*/ 0 w 1353312"/>
              <a:gd name="connsiteY3" fmla="*/ 713232 h 713232"/>
              <a:gd name="connsiteX4" fmla="*/ 219456 w 1353312"/>
              <a:gd name="connsiteY4" fmla="*/ 36576 h 713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3312" h="713232">
                <a:moveTo>
                  <a:pt x="219456" y="36576"/>
                </a:moveTo>
                <a:lnTo>
                  <a:pt x="987552" y="0"/>
                </a:lnTo>
                <a:lnTo>
                  <a:pt x="1353312" y="694944"/>
                </a:lnTo>
                <a:lnTo>
                  <a:pt x="0" y="713232"/>
                </a:lnTo>
                <a:lnTo>
                  <a:pt x="219456" y="3657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 </a:t>
            </a: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61DAA1CA-4B80-4A5A-95E7-B67A61D8FC96}"/>
              </a:ext>
            </a:extLst>
          </p:cNvPr>
          <p:cNvSpPr/>
          <p:nvPr/>
        </p:nvSpPr>
        <p:spPr>
          <a:xfrm>
            <a:off x="-25874" y="2681727"/>
            <a:ext cx="3291840" cy="5724144"/>
          </a:xfrm>
          <a:custGeom>
            <a:avLst/>
            <a:gdLst>
              <a:gd name="connsiteX0" fmla="*/ 0 w 3127248"/>
              <a:gd name="connsiteY0" fmla="*/ 0 h 5559552"/>
              <a:gd name="connsiteX1" fmla="*/ 3127248 w 3127248"/>
              <a:gd name="connsiteY1" fmla="*/ 0 h 5559552"/>
              <a:gd name="connsiteX2" fmla="*/ 3127248 w 3127248"/>
              <a:gd name="connsiteY2" fmla="*/ 5559552 h 5559552"/>
              <a:gd name="connsiteX3" fmla="*/ 0 w 3127248"/>
              <a:gd name="connsiteY3" fmla="*/ 5559552 h 5559552"/>
              <a:gd name="connsiteX4" fmla="*/ 0 w 3127248"/>
              <a:gd name="connsiteY4" fmla="*/ 0 h 5559552"/>
              <a:gd name="connsiteX0" fmla="*/ 0 w 3127248"/>
              <a:gd name="connsiteY0" fmla="*/ 0 h 5559552"/>
              <a:gd name="connsiteX1" fmla="*/ 3127248 w 3127248"/>
              <a:gd name="connsiteY1" fmla="*/ 0 h 5559552"/>
              <a:gd name="connsiteX2" fmla="*/ 0 w 3127248"/>
              <a:gd name="connsiteY2" fmla="*/ 5559552 h 5559552"/>
              <a:gd name="connsiteX3" fmla="*/ 0 w 3127248"/>
              <a:gd name="connsiteY3" fmla="*/ 0 h 5559552"/>
              <a:gd name="connsiteX0" fmla="*/ 0 w 3255264"/>
              <a:gd name="connsiteY0" fmla="*/ 0 h 5559552"/>
              <a:gd name="connsiteX1" fmla="*/ 3255264 w 3255264"/>
              <a:gd name="connsiteY1" fmla="*/ 0 h 5559552"/>
              <a:gd name="connsiteX2" fmla="*/ 0 w 3255264"/>
              <a:gd name="connsiteY2" fmla="*/ 5559552 h 5559552"/>
              <a:gd name="connsiteX3" fmla="*/ 0 w 3255264"/>
              <a:gd name="connsiteY3" fmla="*/ 0 h 5559552"/>
              <a:gd name="connsiteX0" fmla="*/ 36576 w 3291840"/>
              <a:gd name="connsiteY0" fmla="*/ 0 h 5724144"/>
              <a:gd name="connsiteX1" fmla="*/ 3291840 w 3291840"/>
              <a:gd name="connsiteY1" fmla="*/ 0 h 5724144"/>
              <a:gd name="connsiteX2" fmla="*/ 0 w 3291840"/>
              <a:gd name="connsiteY2" fmla="*/ 5724144 h 5724144"/>
              <a:gd name="connsiteX3" fmla="*/ 36576 w 3291840"/>
              <a:gd name="connsiteY3" fmla="*/ 0 h 572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1840" h="5724144">
                <a:moveTo>
                  <a:pt x="36576" y="0"/>
                </a:moveTo>
                <a:lnTo>
                  <a:pt x="3291840" y="0"/>
                </a:lnTo>
                <a:lnTo>
                  <a:pt x="0" y="5724144"/>
                </a:lnTo>
                <a:lnTo>
                  <a:pt x="36576" y="0"/>
                </a:lnTo>
                <a:close/>
              </a:path>
            </a:pathLst>
          </a:cu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aseline="-25000" dirty="0"/>
          </a:p>
        </p:txBody>
      </p:sp>
      <p:sp>
        <p:nvSpPr>
          <p:cNvPr id="20" name="รูปแบบอิสระ: รูปร่าง 19">
            <a:extLst>
              <a:ext uri="{FF2B5EF4-FFF2-40B4-BE49-F238E27FC236}">
                <a16:creationId xmlns:a16="http://schemas.microsoft.com/office/drawing/2014/main" id="{88BDF61B-C0E5-44A7-B4D9-EABDA17EFD18}"/>
              </a:ext>
            </a:extLst>
          </p:cNvPr>
          <p:cNvSpPr/>
          <p:nvPr/>
        </p:nvSpPr>
        <p:spPr>
          <a:xfrm rot="1781339">
            <a:off x="1723970" y="409157"/>
            <a:ext cx="811760" cy="9958715"/>
          </a:xfrm>
          <a:custGeom>
            <a:avLst/>
            <a:gdLst>
              <a:gd name="connsiteX0" fmla="*/ 0 w 811760"/>
              <a:gd name="connsiteY0" fmla="*/ 458214 h 9958715"/>
              <a:gd name="connsiteX1" fmla="*/ 803714 w 811760"/>
              <a:gd name="connsiteY1" fmla="*/ 0 h 9958715"/>
              <a:gd name="connsiteX2" fmla="*/ 811760 w 811760"/>
              <a:gd name="connsiteY2" fmla="*/ 9948073 h 9958715"/>
              <a:gd name="connsiteX3" fmla="*/ 793096 w 811760"/>
              <a:gd name="connsiteY3" fmla="*/ 9958715 h 9958715"/>
              <a:gd name="connsiteX4" fmla="*/ 0 w 811760"/>
              <a:gd name="connsiteY4" fmla="*/ 8567650 h 995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60" h="9958715">
                <a:moveTo>
                  <a:pt x="0" y="458214"/>
                </a:moveTo>
                <a:lnTo>
                  <a:pt x="803714" y="0"/>
                </a:lnTo>
                <a:lnTo>
                  <a:pt x="811760" y="9948073"/>
                </a:lnTo>
                <a:lnTo>
                  <a:pt x="793096" y="9958715"/>
                </a:lnTo>
                <a:lnTo>
                  <a:pt x="0" y="856765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114300" dist="88900" dir="2700000" algn="ctr" rotWithShape="0">
              <a:schemeClr val="bg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 dirty="0">
              <a:solidFill>
                <a:srgbClr val="FF0000"/>
              </a:solidFill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2154ACA-0C8D-4553-85F0-FF54FB72CAA3}"/>
              </a:ext>
            </a:extLst>
          </p:cNvPr>
          <p:cNvSpPr/>
          <p:nvPr/>
        </p:nvSpPr>
        <p:spPr>
          <a:xfrm>
            <a:off x="2226365" y="9044216"/>
            <a:ext cx="4631635" cy="911560"/>
          </a:xfrm>
          <a:custGeom>
            <a:avLst/>
            <a:gdLst>
              <a:gd name="connsiteX0" fmla="*/ 0 w 4731026"/>
              <a:gd name="connsiteY0" fmla="*/ 0 h 813380"/>
              <a:gd name="connsiteX1" fmla="*/ 4731026 w 4731026"/>
              <a:gd name="connsiteY1" fmla="*/ 0 h 813380"/>
              <a:gd name="connsiteX2" fmla="*/ 4731026 w 4731026"/>
              <a:gd name="connsiteY2" fmla="*/ 813380 h 813380"/>
              <a:gd name="connsiteX3" fmla="*/ 0 w 4731026"/>
              <a:gd name="connsiteY3" fmla="*/ 813380 h 813380"/>
              <a:gd name="connsiteX4" fmla="*/ 0 w 4731026"/>
              <a:gd name="connsiteY4" fmla="*/ 0 h 813380"/>
              <a:gd name="connsiteX0" fmla="*/ 675861 w 4731026"/>
              <a:gd name="connsiteY0" fmla="*/ 19879 h 813380"/>
              <a:gd name="connsiteX1" fmla="*/ 4731026 w 4731026"/>
              <a:gd name="connsiteY1" fmla="*/ 0 h 813380"/>
              <a:gd name="connsiteX2" fmla="*/ 4731026 w 4731026"/>
              <a:gd name="connsiteY2" fmla="*/ 813380 h 813380"/>
              <a:gd name="connsiteX3" fmla="*/ 0 w 4731026"/>
              <a:gd name="connsiteY3" fmla="*/ 813380 h 813380"/>
              <a:gd name="connsiteX4" fmla="*/ 675861 w 4731026"/>
              <a:gd name="connsiteY4" fmla="*/ 19879 h 813380"/>
              <a:gd name="connsiteX0" fmla="*/ 576470 w 4631635"/>
              <a:gd name="connsiteY0" fmla="*/ 19879 h 813380"/>
              <a:gd name="connsiteX1" fmla="*/ 4631635 w 4631635"/>
              <a:gd name="connsiteY1" fmla="*/ 0 h 813380"/>
              <a:gd name="connsiteX2" fmla="*/ 4631635 w 4631635"/>
              <a:gd name="connsiteY2" fmla="*/ 813380 h 813380"/>
              <a:gd name="connsiteX3" fmla="*/ 0 w 4631635"/>
              <a:gd name="connsiteY3" fmla="*/ 793501 h 813380"/>
              <a:gd name="connsiteX4" fmla="*/ 576470 w 4631635"/>
              <a:gd name="connsiteY4" fmla="*/ 19879 h 81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1635" h="813380">
                <a:moveTo>
                  <a:pt x="576470" y="19879"/>
                </a:moveTo>
                <a:lnTo>
                  <a:pt x="4631635" y="0"/>
                </a:lnTo>
                <a:lnTo>
                  <a:pt x="4631635" y="813380"/>
                </a:lnTo>
                <a:lnTo>
                  <a:pt x="0" y="793501"/>
                </a:lnTo>
                <a:lnTo>
                  <a:pt x="576470" y="19879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0AF1E6FF-176B-4CEA-88E1-CCD8F720C732}"/>
              </a:ext>
            </a:extLst>
          </p:cNvPr>
          <p:cNvGrpSpPr/>
          <p:nvPr/>
        </p:nvGrpSpPr>
        <p:grpSpPr>
          <a:xfrm>
            <a:off x="410551" y="1055411"/>
            <a:ext cx="618334" cy="825500"/>
            <a:chOff x="-1491256" y="1055411"/>
            <a:chExt cx="618334" cy="825500"/>
          </a:xfrm>
        </p:grpSpPr>
        <p:sp>
          <p:nvSpPr>
            <p:cNvPr id="15" name="สามเหลี่ยมหน้าจั่ว 14">
              <a:extLst>
                <a:ext uri="{FF2B5EF4-FFF2-40B4-BE49-F238E27FC236}">
                  <a16:creationId xmlns:a16="http://schemas.microsoft.com/office/drawing/2014/main" id="{2D8A0873-7C7C-4FC3-858E-17BE678A1419}"/>
                </a:ext>
              </a:extLst>
            </p:cNvPr>
            <p:cNvSpPr/>
            <p:nvPr/>
          </p:nvSpPr>
          <p:spPr>
            <a:xfrm rot="5400000">
              <a:off x="-1536965" y="1216867"/>
              <a:ext cx="713232" cy="614855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ามเหลี่ยมหน้าจั่ว 13">
              <a:extLst>
                <a:ext uri="{FF2B5EF4-FFF2-40B4-BE49-F238E27FC236}">
                  <a16:creationId xmlns:a16="http://schemas.microsoft.com/office/drawing/2014/main" id="{0CCD11B9-8AE7-41DE-A345-F39D42A2990C}"/>
                </a:ext>
              </a:extLst>
            </p:cNvPr>
            <p:cNvSpPr/>
            <p:nvPr/>
          </p:nvSpPr>
          <p:spPr>
            <a:xfrm rot="5400000">
              <a:off x="-1540444" y="1104599"/>
              <a:ext cx="713232" cy="614855"/>
            </a:xfrm>
            <a:prstGeom prst="triangl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0FF625E7-622D-4674-8735-9D3FB83785A5}"/>
              </a:ext>
            </a:extLst>
          </p:cNvPr>
          <p:cNvSpPr txBox="1"/>
          <p:nvPr/>
        </p:nvSpPr>
        <p:spPr>
          <a:xfrm>
            <a:off x="1137576" y="807382"/>
            <a:ext cx="2064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B050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PORT</a:t>
            </a:r>
            <a:r>
              <a:rPr lang="en-US" sz="6000" dirty="0">
                <a:solidFill>
                  <a:srgbClr val="3C3C3C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FOLIO</a:t>
            </a:r>
            <a:endParaRPr lang="th-TH" sz="6000" dirty="0">
              <a:solidFill>
                <a:srgbClr val="3C3C3C"/>
              </a:solidFill>
              <a:latin typeface="FC SaveSpace" panose="020B0500040200020003" pitchFamily="34" charset="-34"/>
              <a:cs typeface="FC SaveSpace" panose="020B0500040200020003" pitchFamily="34" charset="-34"/>
            </a:endParaRP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1DE8B5DB-F2BA-4D29-9721-3D865FEC88F4}"/>
              </a:ext>
            </a:extLst>
          </p:cNvPr>
          <p:cNvSpPr txBox="1"/>
          <p:nvPr/>
        </p:nvSpPr>
        <p:spPr>
          <a:xfrm>
            <a:off x="1389747" y="1688949"/>
            <a:ext cx="1728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b="1" spc="200" dirty="0">
                <a:solidFill>
                  <a:srgbClr val="3C3C3C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แฟ้มสะสมผลงาน</a:t>
            </a: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3E2A0371-892F-432E-8325-D48DF6ED32FA}"/>
              </a:ext>
            </a:extLst>
          </p:cNvPr>
          <p:cNvSpPr txBox="1"/>
          <p:nvPr/>
        </p:nvSpPr>
        <p:spPr>
          <a:xfrm>
            <a:off x="3592035" y="7262336"/>
            <a:ext cx="311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3C3C3C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Siravit Thawornsap</a:t>
            </a:r>
            <a:endParaRPr lang="th-TH" sz="3200" dirty="0">
              <a:solidFill>
                <a:srgbClr val="3C3C3C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04CF1330-818C-4E78-B021-89014EC8ECA7}"/>
              </a:ext>
            </a:extLst>
          </p:cNvPr>
          <p:cNvSpPr txBox="1"/>
          <p:nvPr/>
        </p:nvSpPr>
        <p:spPr>
          <a:xfrm>
            <a:off x="4293520" y="7830047"/>
            <a:ext cx="2207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2400" dirty="0">
                <a:solidFill>
                  <a:srgbClr val="3C3C3C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สิรวิชญ์ ถาวรทรัพย์</a:t>
            </a: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9EE44884-74F0-4780-94F3-C0CE251FF845}"/>
              </a:ext>
            </a:extLst>
          </p:cNvPr>
          <p:cNvSpPr txBox="1"/>
          <p:nvPr/>
        </p:nvSpPr>
        <p:spPr>
          <a:xfrm>
            <a:off x="2610509" y="9059322"/>
            <a:ext cx="420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>
                <a:solidFill>
                  <a:srgbClr val="3C3C3C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โรงเรียนธรรมศาสตร์คลองหลวงวิทยาคม</a:t>
            </a:r>
          </a:p>
        </p:txBody>
      </p:sp>
      <p:sp>
        <p:nvSpPr>
          <p:cNvPr id="19" name="กล่องข้อความ 22">
            <a:extLst>
              <a:ext uri="{FF2B5EF4-FFF2-40B4-BE49-F238E27FC236}">
                <a16:creationId xmlns:a16="http://schemas.microsoft.com/office/drawing/2014/main" id="{A5B783B3-DFCA-4503-AA8B-1DAC210868DB}"/>
              </a:ext>
            </a:extLst>
          </p:cNvPr>
          <p:cNvSpPr txBox="1"/>
          <p:nvPr/>
        </p:nvSpPr>
        <p:spPr>
          <a:xfrm>
            <a:off x="3124258" y="9451417"/>
            <a:ext cx="3648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400" dirty="0">
                <a:solidFill>
                  <a:srgbClr val="3C3C3C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ชั้นมัธยมศึกษาปีที่</a:t>
            </a:r>
            <a:r>
              <a:rPr lang="en-US" sz="2400" dirty="0">
                <a:solidFill>
                  <a:srgbClr val="3C3C3C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5</a:t>
            </a:r>
            <a:endParaRPr lang="th-TH" sz="2400" dirty="0">
              <a:solidFill>
                <a:srgbClr val="3C3C3C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3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B28488B-B113-4E3D-9DAD-6443FE820089}"/>
              </a:ext>
            </a:extLst>
          </p:cNvPr>
          <p:cNvSpPr/>
          <p:nvPr/>
        </p:nvSpPr>
        <p:spPr>
          <a:xfrm>
            <a:off x="0" y="594360"/>
            <a:ext cx="3638550" cy="594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07D054B8-ABF0-4CA8-AA1A-C066173C2595}"/>
              </a:ext>
            </a:extLst>
          </p:cNvPr>
          <p:cNvSpPr/>
          <p:nvPr/>
        </p:nvSpPr>
        <p:spPr>
          <a:xfrm>
            <a:off x="0" y="1245870"/>
            <a:ext cx="3638550" cy="24003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42B6245-3C23-469E-BAFE-20169D4A74A0}"/>
              </a:ext>
            </a:extLst>
          </p:cNvPr>
          <p:cNvSpPr/>
          <p:nvPr/>
        </p:nvSpPr>
        <p:spPr>
          <a:xfrm>
            <a:off x="3818967" y="568586"/>
            <a:ext cx="60512" cy="89154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B2D21BC-537B-4033-82AD-DC92B9462DF0}"/>
              </a:ext>
            </a:extLst>
          </p:cNvPr>
          <p:cNvSpPr/>
          <p:nvPr/>
        </p:nvSpPr>
        <p:spPr>
          <a:xfrm>
            <a:off x="3937747" y="578665"/>
            <a:ext cx="60512" cy="8915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7C34CF66-AEBA-47E7-B5BD-1C1D51C9AD07}"/>
              </a:ext>
            </a:extLst>
          </p:cNvPr>
          <p:cNvSpPr txBox="1"/>
          <p:nvPr/>
        </p:nvSpPr>
        <p:spPr>
          <a:xfrm>
            <a:off x="4035926" y="99905"/>
            <a:ext cx="19216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solidFill>
                  <a:srgbClr val="3C3C3C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PRE</a:t>
            </a:r>
            <a:r>
              <a:rPr lang="en-US" sz="7000" dirty="0">
                <a:solidFill>
                  <a:srgbClr val="00B050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FACE</a:t>
            </a:r>
            <a:endParaRPr lang="th-TH" sz="7000" dirty="0">
              <a:solidFill>
                <a:srgbClr val="00B050"/>
              </a:solidFill>
              <a:latin typeface="FC SaveSpace" panose="020B0500040200020003" pitchFamily="34" charset="-34"/>
              <a:cs typeface="FC SaveSpace" panose="020B0500040200020003" pitchFamily="34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C1E2EEA7-0391-4F0A-BF35-0C525498060A}"/>
              </a:ext>
            </a:extLst>
          </p:cNvPr>
          <p:cNvSpPr txBox="1"/>
          <p:nvPr/>
        </p:nvSpPr>
        <p:spPr>
          <a:xfrm>
            <a:off x="4056527" y="1135052"/>
            <a:ext cx="748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spc="200" dirty="0">
                <a:solidFill>
                  <a:srgbClr val="66666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คำนำ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6050166C-AFA9-4C3C-91BF-F4E5B225C983}"/>
              </a:ext>
            </a:extLst>
          </p:cNvPr>
          <p:cNvSpPr/>
          <p:nvPr/>
        </p:nvSpPr>
        <p:spPr>
          <a:xfrm>
            <a:off x="3220193" y="8245432"/>
            <a:ext cx="3616036" cy="170410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2179E34-44A6-4302-8701-082DABB69527}"/>
              </a:ext>
            </a:extLst>
          </p:cNvPr>
          <p:cNvSpPr/>
          <p:nvPr/>
        </p:nvSpPr>
        <p:spPr>
          <a:xfrm>
            <a:off x="2679867" y="8245432"/>
            <a:ext cx="412140" cy="1704109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90B2C-0C70-4AF2-AD3E-6FCE99DAE67D}"/>
              </a:ext>
            </a:extLst>
          </p:cNvPr>
          <p:cNvSpPr txBox="1"/>
          <p:nvPr/>
        </p:nvSpPr>
        <p:spPr>
          <a:xfrm>
            <a:off x="180474" y="1708484"/>
            <a:ext cx="649705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0" i="0" dirty="0">
                <a:solidFill>
                  <a:srgbClr val="000000"/>
                </a:solidFill>
                <a:effectLst/>
                <a:latin typeface="inherit"/>
              </a:rPr>
              <a:t>แฟ้มสะสมผลงาน(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herit"/>
              </a:rPr>
              <a:t>Portfolio)</a:t>
            </a:r>
            <a:r>
              <a:rPr lang="th-TH" sz="2000" b="0" i="0" dirty="0">
                <a:solidFill>
                  <a:srgbClr val="000000"/>
                </a:solidFill>
                <a:effectLst/>
                <a:latin typeface="inherit"/>
              </a:rPr>
              <a:t>นี้ข้าพเจ้าจัดทำขึ้นเพื่อเป็นตัวแทนนำเสนอเอกสารข้อมูลเกี่ยวกับ ประวัติส่วนตัว ประวัติการศึกษา ความรู้ความสามารถ ทักษะ และความสนใจพิเศษรวมทั้งเกียรติบัตร ตลอดจนพัฒนาการทางด้านต่างๆของข้าพเจ้า ข้าวพเจ้าหวังว่าแฟ้มสะสมผลงานฉบับนี้จะทำให้ทุกท่านที่ได้อ่านเห็นคุณค่าและความสามารถโดยรวมของข้าพเจ้า ข้าพเจ้าขอขอบคุณคุณครูซึ่งเป็นผู้ให้คำแนะนำในการรวบรวมเอกสารหลักฐานและข้อมูลต่างๆในการจัดทำแฟ้มสะสมผลงานฉบับนี้ให้สำเร็จลุล่วงด้วยดีและขอบพระคุณคุณพ่อ คุณแม่ ที่ได้กรุณาให้ความช่วยเหลือในการจัดเตรียมเอกสารและข้อแนะนำหลายประการจนทำให้แฟ้มสะสมผลงานฉบับนี้มีความสมบูรณ์มากยิ่งขึ้น</a:t>
            </a:r>
          </a:p>
          <a:p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149312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B28488B-B113-4E3D-9DAD-6443FE820089}"/>
              </a:ext>
            </a:extLst>
          </p:cNvPr>
          <p:cNvSpPr/>
          <p:nvPr/>
        </p:nvSpPr>
        <p:spPr>
          <a:xfrm>
            <a:off x="0" y="594360"/>
            <a:ext cx="3638550" cy="594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07D054B8-ABF0-4CA8-AA1A-C066173C2595}"/>
              </a:ext>
            </a:extLst>
          </p:cNvPr>
          <p:cNvSpPr/>
          <p:nvPr/>
        </p:nvSpPr>
        <p:spPr>
          <a:xfrm>
            <a:off x="0" y="1245870"/>
            <a:ext cx="3638550" cy="24003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42B6245-3C23-469E-BAFE-20169D4A74A0}"/>
              </a:ext>
            </a:extLst>
          </p:cNvPr>
          <p:cNvSpPr/>
          <p:nvPr/>
        </p:nvSpPr>
        <p:spPr>
          <a:xfrm>
            <a:off x="3818967" y="568586"/>
            <a:ext cx="60512" cy="89154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B2D21BC-537B-4033-82AD-DC92B9462DF0}"/>
              </a:ext>
            </a:extLst>
          </p:cNvPr>
          <p:cNvSpPr/>
          <p:nvPr/>
        </p:nvSpPr>
        <p:spPr>
          <a:xfrm>
            <a:off x="3937747" y="578665"/>
            <a:ext cx="60512" cy="8915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7C34CF66-AEBA-47E7-B5BD-1C1D51C9AD07}"/>
              </a:ext>
            </a:extLst>
          </p:cNvPr>
          <p:cNvSpPr txBox="1"/>
          <p:nvPr/>
        </p:nvSpPr>
        <p:spPr>
          <a:xfrm>
            <a:off x="4035926" y="99905"/>
            <a:ext cx="20120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solidFill>
                  <a:srgbClr val="3C3C3C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CON</a:t>
            </a:r>
            <a:r>
              <a:rPr lang="en-US" sz="7000" dirty="0">
                <a:solidFill>
                  <a:srgbClr val="00B050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TENT</a:t>
            </a:r>
            <a:endParaRPr lang="th-TH" sz="7000" dirty="0">
              <a:solidFill>
                <a:srgbClr val="00B050"/>
              </a:solidFill>
              <a:latin typeface="FC SaveSpace" panose="020B0500040200020003" pitchFamily="34" charset="-34"/>
              <a:cs typeface="FC SaveSpace" panose="020B0500040200020003" pitchFamily="34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C1E2EEA7-0391-4F0A-BF35-0C525498060A}"/>
              </a:ext>
            </a:extLst>
          </p:cNvPr>
          <p:cNvSpPr txBox="1"/>
          <p:nvPr/>
        </p:nvSpPr>
        <p:spPr>
          <a:xfrm>
            <a:off x="4073134" y="1135052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spc="200" dirty="0">
                <a:solidFill>
                  <a:srgbClr val="66666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สารบัญ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6050166C-AFA9-4C3C-91BF-F4E5B225C983}"/>
              </a:ext>
            </a:extLst>
          </p:cNvPr>
          <p:cNvSpPr/>
          <p:nvPr/>
        </p:nvSpPr>
        <p:spPr>
          <a:xfrm>
            <a:off x="3241964" y="8865122"/>
            <a:ext cx="3616036" cy="10789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D2179E34-44A6-4302-8701-082DABB69527}"/>
              </a:ext>
            </a:extLst>
          </p:cNvPr>
          <p:cNvSpPr/>
          <p:nvPr/>
        </p:nvSpPr>
        <p:spPr>
          <a:xfrm>
            <a:off x="2701638" y="8865122"/>
            <a:ext cx="412140" cy="1078978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BF30A64C-1592-40F9-A019-685CD516F016}"/>
              </a:ext>
            </a:extLst>
          </p:cNvPr>
          <p:cNvGrpSpPr/>
          <p:nvPr/>
        </p:nvGrpSpPr>
        <p:grpSpPr>
          <a:xfrm>
            <a:off x="1032037" y="2012064"/>
            <a:ext cx="5409428" cy="925240"/>
            <a:chOff x="-5730713" y="2374014"/>
            <a:chExt cx="5409428" cy="925240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4E625FED-FCF5-4601-A522-71C78DBDCE07}"/>
                </a:ext>
              </a:extLst>
            </p:cNvPr>
            <p:cNvSpPr/>
            <p:nvPr/>
          </p:nvSpPr>
          <p:spPr>
            <a:xfrm>
              <a:off x="-5730713" y="2374014"/>
              <a:ext cx="766119" cy="92524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สี่เหลี่ยมผืนผ้า 19">
              <a:extLst>
                <a:ext uri="{FF2B5EF4-FFF2-40B4-BE49-F238E27FC236}">
                  <a16:creationId xmlns:a16="http://schemas.microsoft.com/office/drawing/2014/main" id="{A8BDAB01-DBEE-432F-B6A4-2EF380B8D927}"/>
                </a:ext>
              </a:extLst>
            </p:cNvPr>
            <p:cNvSpPr/>
            <p:nvPr/>
          </p:nvSpPr>
          <p:spPr>
            <a:xfrm>
              <a:off x="-4882739" y="2374014"/>
              <a:ext cx="4561454" cy="92524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6C824137-5E04-447D-9B92-94B218E2411A}"/>
                </a:ext>
              </a:extLst>
            </p:cNvPr>
            <p:cNvSpPr txBox="1"/>
            <p:nvPr/>
          </p:nvSpPr>
          <p:spPr>
            <a:xfrm>
              <a:off x="-5644362" y="2482691"/>
              <a:ext cx="5886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01</a:t>
              </a:r>
              <a:endParaRPr lang="th-TH" sz="40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  <p:sp>
          <p:nvSpPr>
            <p:cNvPr id="21" name="กล่องข้อความ 20">
              <a:extLst>
                <a:ext uri="{FF2B5EF4-FFF2-40B4-BE49-F238E27FC236}">
                  <a16:creationId xmlns:a16="http://schemas.microsoft.com/office/drawing/2014/main" id="{0CD9A8A6-6F89-4A75-B569-EADD26BA9859}"/>
                </a:ext>
              </a:extLst>
            </p:cNvPr>
            <p:cNvSpPr txBox="1"/>
            <p:nvPr/>
          </p:nvSpPr>
          <p:spPr>
            <a:xfrm>
              <a:off x="-4643309" y="2433263"/>
              <a:ext cx="120577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00" dirty="0">
                  <a:solidFill>
                    <a:srgbClr val="3C3C3C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Profile</a:t>
              </a:r>
              <a:endParaRPr lang="th-TH" sz="3500" dirty="0">
                <a:solidFill>
                  <a:srgbClr val="3C3C3C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4E45A27B-63AA-4C46-8DC6-D8D50579F73E}"/>
                </a:ext>
              </a:extLst>
            </p:cNvPr>
            <p:cNvSpPr txBox="1"/>
            <p:nvPr/>
          </p:nvSpPr>
          <p:spPr>
            <a:xfrm>
              <a:off x="-4643309" y="2879539"/>
              <a:ext cx="1217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dirty="0">
                  <a:solidFill>
                    <a:srgbClr val="666666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ประวัติส่วนตัว</a:t>
              </a: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F49DF529-30AF-40CF-8417-AE561C10082C}"/>
              </a:ext>
            </a:extLst>
          </p:cNvPr>
          <p:cNvGrpSpPr/>
          <p:nvPr/>
        </p:nvGrpSpPr>
        <p:grpSpPr>
          <a:xfrm>
            <a:off x="1032037" y="3087101"/>
            <a:ext cx="5409428" cy="925240"/>
            <a:chOff x="-5730713" y="2374014"/>
            <a:chExt cx="5409428" cy="925240"/>
          </a:xfrm>
        </p:grpSpPr>
        <p:sp>
          <p:nvSpPr>
            <p:cNvPr id="24" name="สี่เหลี่ยมผืนผ้า 23">
              <a:extLst>
                <a:ext uri="{FF2B5EF4-FFF2-40B4-BE49-F238E27FC236}">
                  <a16:creationId xmlns:a16="http://schemas.microsoft.com/office/drawing/2014/main" id="{62DD2EE6-FBF7-409C-9C6A-8F95FB285860}"/>
                </a:ext>
              </a:extLst>
            </p:cNvPr>
            <p:cNvSpPr/>
            <p:nvPr/>
          </p:nvSpPr>
          <p:spPr>
            <a:xfrm>
              <a:off x="-5730713" y="2374014"/>
              <a:ext cx="766119" cy="92524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" name="สี่เหลี่ยมผืนผ้า 24">
              <a:extLst>
                <a:ext uri="{FF2B5EF4-FFF2-40B4-BE49-F238E27FC236}">
                  <a16:creationId xmlns:a16="http://schemas.microsoft.com/office/drawing/2014/main" id="{9EF3C5F1-3664-4087-8904-AD4BC2D644C4}"/>
                </a:ext>
              </a:extLst>
            </p:cNvPr>
            <p:cNvSpPr/>
            <p:nvPr/>
          </p:nvSpPr>
          <p:spPr>
            <a:xfrm>
              <a:off x="-4882739" y="2374014"/>
              <a:ext cx="4561454" cy="92524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B4C5F2F2-895A-403B-82D1-E057973DDDE7}"/>
                </a:ext>
              </a:extLst>
            </p:cNvPr>
            <p:cNvSpPr txBox="1"/>
            <p:nvPr/>
          </p:nvSpPr>
          <p:spPr>
            <a:xfrm>
              <a:off x="-5669076" y="2482691"/>
              <a:ext cx="663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02</a:t>
              </a:r>
              <a:endParaRPr lang="th-TH" sz="40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  <p:sp>
          <p:nvSpPr>
            <p:cNvPr id="27" name="กล่องข้อความ 26">
              <a:extLst>
                <a:ext uri="{FF2B5EF4-FFF2-40B4-BE49-F238E27FC236}">
                  <a16:creationId xmlns:a16="http://schemas.microsoft.com/office/drawing/2014/main" id="{02A46CFB-4162-41D2-88D8-3C5B3EF8A02D}"/>
                </a:ext>
              </a:extLst>
            </p:cNvPr>
            <p:cNvSpPr txBox="1"/>
            <p:nvPr/>
          </p:nvSpPr>
          <p:spPr>
            <a:xfrm>
              <a:off x="-4643309" y="2433263"/>
              <a:ext cx="184377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00" dirty="0">
                  <a:solidFill>
                    <a:srgbClr val="3C3C3C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Education</a:t>
              </a:r>
              <a:endParaRPr lang="th-TH" sz="3500" dirty="0">
                <a:solidFill>
                  <a:srgbClr val="3C3C3C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  <p:sp>
          <p:nvSpPr>
            <p:cNvPr id="28" name="กล่องข้อความ 27">
              <a:extLst>
                <a:ext uri="{FF2B5EF4-FFF2-40B4-BE49-F238E27FC236}">
                  <a16:creationId xmlns:a16="http://schemas.microsoft.com/office/drawing/2014/main" id="{A3524099-F459-48C9-8DA2-C6AD0711C752}"/>
                </a:ext>
              </a:extLst>
            </p:cNvPr>
            <p:cNvSpPr txBox="1"/>
            <p:nvPr/>
          </p:nvSpPr>
          <p:spPr>
            <a:xfrm>
              <a:off x="-4643309" y="2879539"/>
              <a:ext cx="1393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dirty="0">
                  <a:solidFill>
                    <a:srgbClr val="666666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ประวัติการศึกษา</a:t>
              </a:r>
            </a:p>
          </p:txBody>
        </p:sp>
      </p:grpSp>
      <p:grpSp>
        <p:nvGrpSpPr>
          <p:cNvPr id="35" name="กลุ่ม 34">
            <a:extLst>
              <a:ext uri="{FF2B5EF4-FFF2-40B4-BE49-F238E27FC236}">
                <a16:creationId xmlns:a16="http://schemas.microsoft.com/office/drawing/2014/main" id="{7C03A6EC-C0D2-42EA-ABE9-A51C615680A0}"/>
              </a:ext>
            </a:extLst>
          </p:cNvPr>
          <p:cNvGrpSpPr/>
          <p:nvPr/>
        </p:nvGrpSpPr>
        <p:grpSpPr>
          <a:xfrm>
            <a:off x="1052008" y="4162138"/>
            <a:ext cx="5409428" cy="925240"/>
            <a:chOff x="-5730713" y="2374014"/>
            <a:chExt cx="5409428" cy="925240"/>
          </a:xfrm>
        </p:grpSpPr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48207663-AE66-411F-B52A-5F37BB626686}"/>
                </a:ext>
              </a:extLst>
            </p:cNvPr>
            <p:cNvSpPr/>
            <p:nvPr/>
          </p:nvSpPr>
          <p:spPr>
            <a:xfrm>
              <a:off x="-5730713" y="2374014"/>
              <a:ext cx="766119" cy="92524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7" name="สี่เหลี่ยมผืนผ้า 36">
              <a:extLst>
                <a:ext uri="{FF2B5EF4-FFF2-40B4-BE49-F238E27FC236}">
                  <a16:creationId xmlns:a16="http://schemas.microsoft.com/office/drawing/2014/main" id="{A409B1CA-38A9-4D47-AB72-E837D4EB2054}"/>
                </a:ext>
              </a:extLst>
            </p:cNvPr>
            <p:cNvSpPr/>
            <p:nvPr/>
          </p:nvSpPr>
          <p:spPr>
            <a:xfrm>
              <a:off x="-4882739" y="2374014"/>
              <a:ext cx="4561454" cy="92524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กล่องข้อความ 37">
              <a:extLst>
                <a:ext uri="{FF2B5EF4-FFF2-40B4-BE49-F238E27FC236}">
                  <a16:creationId xmlns:a16="http://schemas.microsoft.com/office/drawing/2014/main" id="{2E4BE99A-4A83-49F8-9B40-AB6E57E8E511}"/>
                </a:ext>
              </a:extLst>
            </p:cNvPr>
            <p:cNvSpPr txBox="1"/>
            <p:nvPr/>
          </p:nvSpPr>
          <p:spPr>
            <a:xfrm>
              <a:off x="-5681433" y="2482691"/>
              <a:ext cx="6703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03</a:t>
              </a:r>
              <a:endParaRPr lang="th-TH" sz="40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  <p:sp>
          <p:nvSpPr>
            <p:cNvPr id="39" name="กล่องข้อความ 38">
              <a:extLst>
                <a:ext uri="{FF2B5EF4-FFF2-40B4-BE49-F238E27FC236}">
                  <a16:creationId xmlns:a16="http://schemas.microsoft.com/office/drawing/2014/main" id="{32460381-E516-4B1C-912F-4621BF1DF49E}"/>
                </a:ext>
              </a:extLst>
            </p:cNvPr>
            <p:cNvSpPr txBox="1"/>
            <p:nvPr/>
          </p:nvSpPr>
          <p:spPr>
            <a:xfrm>
              <a:off x="-4643309" y="2433263"/>
              <a:ext cx="966931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00" dirty="0">
                  <a:solidFill>
                    <a:srgbClr val="3C3C3C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Skills</a:t>
              </a:r>
              <a:endParaRPr lang="th-TH" sz="3500" dirty="0">
                <a:solidFill>
                  <a:srgbClr val="3C3C3C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  <p:sp>
          <p:nvSpPr>
            <p:cNvPr id="40" name="กล่องข้อความ 39">
              <a:extLst>
                <a:ext uri="{FF2B5EF4-FFF2-40B4-BE49-F238E27FC236}">
                  <a16:creationId xmlns:a16="http://schemas.microsoft.com/office/drawing/2014/main" id="{3FCF6624-E996-4147-837F-6A71C603B995}"/>
                </a:ext>
              </a:extLst>
            </p:cNvPr>
            <p:cNvSpPr txBox="1"/>
            <p:nvPr/>
          </p:nvSpPr>
          <p:spPr>
            <a:xfrm>
              <a:off x="-4643309" y="2879539"/>
              <a:ext cx="1837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dirty="0">
                  <a:solidFill>
                    <a:srgbClr val="666666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ทักษะ / ความสามารถ</a:t>
              </a:r>
            </a:p>
          </p:txBody>
        </p:sp>
      </p:grpSp>
      <p:grpSp>
        <p:nvGrpSpPr>
          <p:cNvPr id="47" name="กลุ่ม 46">
            <a:extLst>
              <a:ext uri="{FF2B5EF4-FFF2-40B4-BE49-F238E27FC236}">
                <a16:creationId xmlns:a16="http://schemas.microsoft.com/office/drawing/2014/main" id="{3800EFF1-8AAB-42D4-B830-097BF7352917}"/>
              </a:ext>
            </a:extLst>
          </p:cNvPr>
          <p:cNvGrpSpPr/>
          <p:nvPr/>
        </p:nvGrpSpPr>
        <p:grpSpPr>
          <a:xfrm>
            <a:off x="1052659" y="5190331"/>
            <a:ext cx="5409428" cy="925240"/>
            <a:chOff x="-5730713" y="2374014"/>
            <a:chExt cx="5409428" cy="925240"/>
          </a:xfrm>
        </p:grpSpPr>
        <p:sp>
          <p:nvSpPr>
            <p:cNvPr id="48" name="สี่เหลี่ยมผืนผ้า 47">
              <a:extLst>
                <a:ext uri="{FF2B5EF4-FFF2-40B4-BE49-F238E27FC236}">
                  <a16:creationId xmlns:a16="http://schemas.microsoft.com/office/drawing/2014/main" id="{E72C484E-E7E7-4D62-A28F-BF70BB7A6F56}"/>
                </a:ext>
              </a:extLst>
            </p:cNvPr>
            <p:cNvSpPr/>
            <p:nvPr/>
          </p:nvSpPr>
          <p:spPr>
            <a:xfrm>
              <a:off x="-5730713" y="2374014"/>
              <a:ext cx="766119" cy="92524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9" name="สี่เหลี่ยมผืนผ้า 48">
              <a:extLst>
                <a:ext uri="{FF2B5EF4-FFF2-40B4-BE49-F238E27FC236}">
                  <a16:creationId xmlns:a16="http://schemas.microsoft.com/office/drawing/2014/main" id="{2B4219F3-D11F-4C48-9297-07D0FF7FD486}"/>
                </a:ext>
              </a:extLst>
            </p:cNvPr>
            <p:cNvSpPr/>
            <p:nvPr/>
          </p:nvSpPr>
          <p:spPr>
            <a:xfrm>
              <a:off x="-4882739" y="2374014"/>
              <a:ext cx="4561454" cy="92524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0" name="กล่องข้อความ 49">
              <a:extLst>
                <a:ext uri="{FF2B5EF4-FFF2-40B4-BE49-F238E27FC236}">
                  <a16:creationId xmlns:a16="http://schemas.microsoft.com/office/drawing/2014/main" id="{F31AAE74-583D-4A3F-A088-1A42863907AE}"/>
                </a:ext>
              </a:extLst>
            </p:cNvPr>
            <p:cNvSpPr txBox="1"/>
            <p:nvPr/>
          </p:nvSpPr>
          <p:spPr>
            <a:xfrm>
              <a:off x="-5681433" y="2482691"/>
              <a:ext cx="6960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04</a:t>
              </a:r>
              <a:endParaRPr lang="th-TH" sz="40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  <p:sp>
          <p:nvSpPr>
            <p:cNvPr id="51" name="กล่องข้อความ 50">
              <a:extLst>
                <a:ext uri="{FF2B5EF4-FFF2-40B4-BE49-F238E27FC236}">
                  <a16:creationId xmlns:a16="http://schemas.microsoft.com/office/drawing/2014/main" id="{D18348EA-1C79-4E4A-8CE3-61C12AF47FFB}"/>
                </a:ext>
              </a:extLst>
            </p:cNvPr>
            <p:cNvSpPr txBox="1"/>
            <p:nvPr/>
          </p:nvSpPr>
          <p:spPr>
            <a:xfrm>
              <a:off x="-4643309" y="2433263"/>
              <a:ext cx="1877437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00" dirty="0">
                  <a:solidFill>
                    <a:srgbClr val="3C3C3C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Certificate</a:t>
              </a:r>
              <a:endParaRPr lang="th-TH" sz="3500" dirty="0">
                <a:solidFill>
                  <a:srgbClr val="3C3C3C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  <p:sp>
          <p:nvSpPr>
            <p:cNvPr id="52" name="กล่องข้อความ 51">
              <a:extLst>
                <a:ext uri="{FF2B5EF4-FFF2-40B4-BE49-F238E27FC236}">
                  <a16:creationId xmlns:a16="http://schemas.microsoft.com/office/drawing/2014/main" id="{9932BC62-907C-4E25-A345-B430033BE286}"/>
                </a:ext>
              </a:extLst>
            </p:cNvPr>
            <p:cNvSpPr txBox="1"/>
            <p:nvPr/>
          </p:nvSpPr>
          <p:spPr>
            <a:xfrm>
              <a:off x="-4643309" y="2879539"/>
              <a:ext cx="133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dirty="0">
                  <a:solidFill>
                    <a:srgbClr val="666666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ประกาศนียบัตร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258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E2A4DCAD-36E6-4205-9E0D-2A41D867B90D}"/>
              </a:ext>
            </a:extLst>
          </p:cNvPr>
          <p:cNvGrpSpPr/>
          <p:nvPr/>
        </p:nvGrpSpPr>
        <p:grpSpPr>
          <a:xfrm>
            <a:off x="4576631" y="1167705"/>
            <a:ext cx="2072293" cy="1496812"/>
            <a:chOff x="4421887" y="970759"/>
            <a:chExt cx="2072293" cy="1496812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2550D680-A9C5-46C2-9056-374BADD4A27F}"/>
                </a:ext>
              </a:extLst>
            </p:cNvPr>
            <p:cNvSpPr/>
            <p:nvPr/>
          </p:nvSpPr>
          <p:spPr>
            <a:xfrm>
              <a:off x="4421887" y="1439440"/>
              <a:ext cx="60512" cy="89154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E43CEBA8-65D2-405F-8EC3-27CB41514781}"/>
                </a:ext>
              </a:extLst>
            </p:cNvPr>
            <p:cNvSpPr/>
            <p:nvPr/>
          </p:nvSpPr>
          <p:spPr>
            <a:xfrm>
              <a:off x="4540667" y="1427748"/>
              <a:ext cx="60512" cy="89154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67105A8D-3048-42FE-8C05-C2C6C9177070}"/>
                </a:ext>
              </a:extLst>
            </p:cNvPr>
            <p:cNvSpPr txBox="1"/>
            <p:nvPr/>
          </p:nvSpPr>
          <p:spPr>
            <a:xfrm>
              <a:off x="4638846" y="970759"/>
              <a:ext cx="183415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0" dirty="0">
                  <a:solidFill>
                    <a:srgbClr val="3C3C3C"/>
                  </a:solidFill>
                  <a:latin typeface="FC SaveSpace" panose="020B0500040200020003" pitchFamily="34" charset="-34"/>
                  <a:cs typeface="FC SaveSpace" panose="020B0500040200020003" pitchFamily="34" charset="-34"/>
                </a:rPr>
                <a:t>PRO</a:t>
              </a:r>
              <a:r>
                <a:rPr lang="en-US" sz="7000" dirty="0">
                  <a:solidFill>
                    <a:srgbClr val="00B050"/>
                  </a:solidFill>
                  <a:latin typeface="FC SaveSpace" panose="020B0500040200020003" pitchFamily="34" charset="-34"/>
                  <a:cs typeface="FC SaveSpace" panose="020B0500040200020003" pitchFamily="34" charset="-34"/>
                </a:rPr>
                <a:t>FILE</a:t>
              </a:r>
              <a:endParaRPr lang="th-TH" sz="7000" dirty="0">
                <a:solidFill>
                  <a:srgbClr val="00B050"/>
                </a:solidFill>
                <a:latin typeface="FC SaveSpace" panose="020B0500040200020003" pitchFamily="34" charset="-34"/>
                <a:cs typeface="FC SaveSpace" panose="020B0500040200020003" pitchFamily="34" charset="-34"/>
              </a:endParaRPr>
            </a:p>
          </p:txBody>
        </p:sp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F79CCE8F-D117-42F9-B2B1-F54D310DAD8C}"/>
                </a:ext>
              </a:extLst>
            </p:cNvPr>
            <p:cNvSpPr txBox="1"/>
            <p:nvPr/>
          </p:nvSpPr>
          <p:spPr>
            <a:xfrm>
              <a:off x="4676054" y="2005906"/>
              <a:ext cx="181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spc="200" dirty="0">
                  <a:solidFill>
                    <a:srgbClr val="666666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ประวัติส่วนตัว</a:t>
              </a:r>
            </a:p>
          </p:txBody>
        </p:sp>
      </p:grpSp>
      <p:grpSp>
        <p:nvGrpSpPr>
          <p:cNvPr id="54" name="กลุ่ม 53">
            <a:extLst>
              <a:ext uri="{FF2B5EF4-FFF2-40B4-BE49-F238E27FC236}">
                <a16:creationId xmlns:a16="http://schemas.microsoft.com/office/drawing/2014/main" id="{2FA95CA4-9B65-429A-907A-234334506673}"/>
              </a:ext>
            </a:extLst>
          </p:cNvPr>
          <p:cNvGrpSpPr/>
          <p:nvPr/>
        </p:nvGrpSpPr>
        <p:grpSpPr>
          <a:xfrm>
            <a:off x="0" y="6534"/>
            <a:ext cx="4891029" cy="891540"/>
            <a:chOff x="0" y="6534"/>
            <a:chExt cx="3638550" cy="891540"/>
          </a:xfrm>
        </p:grpSpPr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5FD15CD0-AEC1-4C61-9D0E-7F54D3374CD1}"/>
                </a:ext>
              </a:extLst>
            </p:cNvPr>
            <p:cNvSpPr/>
            <p:nvPr/>
          </p:nvSpPr>
          <p:spPr>
            <a:xfrm>
              <a:off x="0" y="6534"/>
              <a:ext cx="3638550" cy="59436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สี่เหลี่ยมผืนผ้า 10">
              <a:extLst>
                <a:ext uri="{FF2B5EF4-FFF2-40B4-BE49-F238E27FC236}">
                  <a16:creationId xmlns:a16="http://schemas.microsoft.com/office/drawing/2014/main" id="{59A4C9E6-DCC4-454F-B503-A438566EDDDF}"/>
                </a:ext>
              </a:extLst>
            </p:cNvPr>
            <p:cNvSpPr/>
            <p:nvPr/>
          </p:nvSpPr>
          <p:spPr>
            <a:xfrm>
              <a:off x="0" y="658044"/>
              <a:ext cx="3638550" cy="24003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B88F5092-C786-4124-AB8E-70B9245CDFA8}"/>
              </a:ext>
            </a:extLst>
          </p:cNvPr>
          <p:cNvSpPr/>
          <p:nvPr/>
        </p:nvSpPr>
        <p:spPr>
          <a:xfrm>
            <a:off x="3241964" y="8890955"/>
            <a:ext cx="3616036" cy="10789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4EBB00B-8241-4BC0-884B-C87DF3464DE3}"/>
              </a:ext>
            </a:extLst>
          </p:cNvPr>
          <p:cNvSpPr/>
          <p:nvPr/>
        </p:nvSpPr>
        <p:spPr>
          <a:xfrm>
            <a:off x="2701638" y="8865122"/>
            <a:ext cx="412140" cy="1078978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3" name="กลุ่ม 42">
            <a:extLst>
              <a:ext uri="{FF2B5EF4-FFF2-40B4-BE49-F238E27FC236}">
                <a16:creationId xmlns:a16="http://schemas.microsoft.com/office/drawing/2014/main" id="{220D5292-58A0-4577-9D2D-B0AB21EC1B78}"/>
              </a:ext>
            </a:extLst>
          </p:cNvPr>
          <p:cNvGrpSpPr/>
          <p:nvPr/>
        </p:nvGrpSpPr>
        <p:grpSpPr>
          <a:xfrm>
            <a:off x="3890755" y="6586642"/>
            <a:ext cx="1953688" cy="1415260"/>
            <a:chOff x="1067101" y="2486001"/>
            <a:chExt cx="1953688" cy="1415260"/>
          </a:xfrm>
        </p:grpSpPr>
        <p:sp>
          <p:nvSpPr>
            <p:cNvPr id="44" name="กล่องข้อความ 43">
              <a:extLst>
                <a:ext uri="{FF2B5EF4-FFF2-40B4-BE49-F238E27FC236}">
                  <a16:creationId xmlns:a16="http://schemas.microsoft.com/office/drawing/2014/main" id="{B5DB3191-E3AF-4DF5-893A-69C3C5B3EF2F}"/>
                </a:ext>
              </a:extLst>
            </p:cNvPr>
            <p:cNvSpPr txBox="1"/>
            <p:nvPr/>
          </p:nvSpPr>
          <p:spPr>
            <a:xfrm>
              <a:off x="1369375" y="2499681"/>
              <a:ext cx="16514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444444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Siravit Thawornsap</a:t>
              </a:r>
              <a:endParaRPr lang="th-TH" sz="1600" dirty="0">
                <a:solidFill>
                  <a:srgbClr val="444444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  <p:pic>
          <p:nvPicPr>
            <p:cNvPr id="45" name="รูปภาพ 44">
              <a:extLst>
                <a:ext uri="{FF2B5EF4-FFF2-40B4-BE49-F238E27FC236}">
                  <a16:creationId xmlns:a16="http://schemas.microsoft.com/office/drawing/2014/main" id="{AC07247E-1940-4EB5-A53C-798678B95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101" y="2486001"/>
              <a:ext cx="356839" cy="356839"/>
            </a:xfrm>
            <a:prstGeom prst="rect">
              <a:avLst/>
            </a:prstGeom>
          </p:spPr>
        </p:pic>
        <p:pic>
          <p:nvPicPr>
            <p:cNvPr id="46" name="รูปภาพ 45">
              <a:extLst>
                <a:ext uri="{FF2B5EF4-FFF2-40B4-BE49-F238E27FC236}">
                  <a16:creationId xmlns:a16="http://schemas.microsoft.com/office/drawing/2014/main" id="{7649C361-CC47-4B54-87AB-5E93C6D4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271" y="2911313"/>
              <a:ext cx="299319" cy="299319"/>
            </a:xfrm>
            <a:prstGeom prst="rect">
              <a:avLst/>
            </a:prstGeom>
          </p:spPr>
        </p:pic>
        <p:sp>
          <p:nvSpPr>
            <p:cNvPr id="47" name="กล่องข้อความ 46">
              <a:extLst>
                <a:ext uri="{FF2B5EF4-FFF2-40B4-BE49-F238E27FC236}">
                  <a16:creationId xmlns:a16="http://schemas.microsoft.com/office/drawing/2014/main" id="{ED49BA0C-339F-439A-9CF5-33F690B1CA84}"/>
                </a:ext>
              </a:extLst>
            </p:cNvPr>
            <p:cNvSpPr txBox="1"/>
            <p:nvPr/>
          </p:nvSpPr>
          <p:spPr>
            <a:xfrm>
              <a:off x="1369375" y="2879747"/>
              <a:ext cx="11192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444444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0972081942</a:t>
              </a:r>
              <a:endParaRPr lang="th-TH" sz="1600" dirty="0">
                <a:solidFill>
                  <a:srgbClr val="444444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  <p:pic>
          <p:nvPicPr>
            <p:cNvPr id="48" name="รูปภาพ 47">
              <a:extLst>
                <a:ext uri="{FF2B5EF4-FFF2-40B4-BE49-F238E27FC236}">
                  <a16:creationId xmlns:a16="http://schemas.microsoft.com/office/drawing/2014/main" id="{F72A9ACE-31D9-4AC9-A73F-82292C102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1097421" y="3294754"/>
              <a:ext cx="344938" cy="344938"/>
            </a:xfrm>
            <a:prstGeom prst="rect">
              <a:avLst/>
            </a:prstGeom>
          </p:spPr>
        </p:pic>
        <p:sp>
          <p:nvSpPr>
            <p:cNvPr id="49" name="กล่องข้อความ 48">
              <a:extLst>
                <a:ext uri="{FF2B5EF4-FFF2-40B4-BE49-F238E27FC236}">
                  <a16:creationId xmlns:a16="http://schemas.microsoft.com/office/drawing/2014/main" id="{E2A8D625-24E3-40B3-9DF4-95562241A727}"/>
                </a:ext>
              </a:extLst>
            </p:cNvPr>
            <p:cNvSpPr txBox="1"/>
            <p:nvPr/>
          </p:nvSpPr>
          <p:spPr>
            <a:xfrm>
              <a:off x="1369375" y="3316486"/>
              <a:ext cx="1119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444444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0972081942</a:t>
              </a:r>
              <a:endParaRPr lang="th-TH" sz="1600" dirty="0">
                <a:solidFill>
                  <a:srgbClr val="444444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  <a:p>
              <a:endParaRPr lang="th-TH" sz="1600" dirty="0">
                <a:solidFill>
                  <a:srgbClr val="444444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F80269-708F-4C77-91EA-F2BACF665DFD}"/>
              </a:ext>
            </a:extLst>
          </p:cNvPr>
          <p:cNvGrpSpPr/>
          <p:nvPr/>
        </p:nvGrpSpPr>
        <p:grpSpPr>
          <a:xfrm>
            <a:off x="672250" y="2771480"/>
            <a:ext cx="5955496" cy="4938291"/>
            <a:chOff x="902504" y="3676093"/>
            <a:chExt cx="5955496" cy="4938291"/>
          </a:xfrm>
        </p:grpSpPr>
        <p:grpSp>
          <p:nvGrpSpPr>
            <p:cNvPr id="20" name="กลุ่ม 19">
              <a:extLst>
                <a:ext uri="{FF2B5EF4-FFF2-40B4-BE49-F238E27FC236}">
                  <a16:creationId xmlns:a16="http://schemas.microsoft.com/office/drawing/2014/main" id="{0900AAD4-F5A9-4CC1-B3D9-D03A11972CBF}"/>
                </a:ext>
              </a:extLst>
            </p:cNvPr>
            <p:cNvGrpSpPr/>
            <p:nvPr/>
          </p:nvGrpSpPr>
          <p:grpSpPr>
            <a:xfrm>
              <a:off x="3178453" y="3703803"/>
              <a:ext cx="3679547" cy="961259"/>
              <a:chOff x="956811" y="4471443"/>
              <a:chExt cx="3679547" cy="961259"/>
            </a:xfrm>
          </p:grpSpPr>
          <p:grpSp>
            <p:nvGrpSpPr>
              <p:cNvPr id="21" name="กลุ่ม 20">
                <a:extLst>
                  <a:ext uri="{FF2B5EF4-FFF2-40B4-BE49-F238E27FC236}">
                    <a16:creationId xmlns:a16="http://schemas.microsoft.com/office/drawing/2014/main" id="{6E0066B0-4415-4AF3-83B0-47E6B03EB2BB}"/>
                  </a:ext>
                </a:extLst>
              </p:cNvPr>
              <p:cNvGrpSpPr/>
              <p:nvPr/>
            </p:nvGrpSpPr>
            <p:grpSpPr>
              <a:xfrm>
                <a:off x="956811" y="4471443"/>
                <a:ext cx="3679547" cy="523530"/>
                <a:chOff x="7524632" y="3275325"/>
                <a:chExt cx="3679547" cy="523530"/>
              </a:xfrm>
            </p:grpSpPr>
            <p:sp>
              <p:nvSpPr>
                <p:cNvPr id="23" name="สี่เหลี่ยมผืนผ้า 22">
                  <a:extLst>
                    <a:ext uri="{FF2B5EF4-FFF2-40B4-BE49-F238E27FC236}">
                      <a16:creationId xmlns:a16="http://schemas.microsoft.com/office/drawing/2014/main" id="{044F772E-A3AD-46CE-BF74-5D3FC32B069B}"/>
                    </a:ext>
                  </a:extLst>
                </p:cNvPr>
                <p:cNvSpPr/>
                <p:nvPr/>
              </p:nvSpPr>
              <p:spPr>
                <a:xfrm>
                  <a:off x="7524632" y="3275325"/>
                  <a:ext cx="3679547" cy="523530"/>
                </a:xfrm>
                <a:prstGeom prst="rect">
                  <a:avLst/>
                </a:prstGeom>
                <a:solidFill>
                  <a:srgbClr val="EBEBE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24" name="กล่องข้อความ 23">
                  <a:extLst>
                    <a:ext uri="{FF2B5EF4-FFF2-40B4-BE49-F238E27FC236}">
                      <a16:creationId xmlns:a16="http://schemas.microsoft.com/office/drawing/2014/main" id="{4394E11B-69DF-416A-9F53-F7069CEB93E0}"/>
                    </a:ext>
                  </a:extLst>
                </p:cNvPr>
                <p:cNvSpPr txBox="1"/>
                <p:nvPr/>
              </p:nvSpPr>
              <p:spPr>
                <a:xfrm>
                  <a:off x="8203734" y="3341361"/>
                  <a:ext cx="228299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th-TH" sz="2000" dirty="0">
                      <a:solidFill>
                        <a:srgbClr val="444444"/>
                      </a:solidFill>
                      <a:latin typeface="supermarket" panose="02000000000000000000" pitchFamily="2" charset="0"/>
                      <a:cs typeface="supermarket" panose="02000000000000000000" pitchFamily="2" charset="0"/>
                    </a:rPr>
                    <a:t>นาย สิรวิชญ์ ถาวรทรัพย์</a:t>
                  </a:r>
                </a:p>
              </p:txBody>
            </p:sp>
          </p:grpSp>
          <p:sp>
            <p:nvSpPr>
              <p:cNvPr id="22" name="กล่องข้อความ 21">
                <a:extLst>
                  <a:ext uri="{FF2B5EF4-FFF2-40B4-BE49-F238E27FC236}">
                    <a16:creationId xmlns:a16="http://schemas.microsoft.com/office/drawing/2014/main" id="{97999035-7546-4750-8205-8864B1287B29}"/>
                  </a:ext>
                </a:extLst>
              </p:cNvPr>
              <p:cNvSpPr txBox="1"/>
              <p:nvPr/>
            </p:nvSpPr>
            <p:spPr>
              <a:xfrm>
                <a:off x="3205919" y="5032592"/>
                <a:ext cx="10534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th-TH" sz="20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ขื่อเล่น บีม</a:t>
                </a:r>
                <a:endParaRPr lang="th-TH" sz="2000" dirty="0">
                  <a:solidFill>
                    <a:srgbClr val="1EB5BD"/>
                  </a:solidFill>
                  <a:latin typeface="supermarket" panose="02000000000000000000" pitchFamily="2" charset="0"/>
                  <a:cs typeface="supermarket" panose="02000000000000000000" pitchFamily="2" charset="0"/>
                </a:endParaRPr>
              </a:p>
            </p:txBody>
          </p:sp>
        </p:grpSp>
        <p:grpSp>
          <p:nvGrpSpPr>
            <p:cNvPr id="25" name="กลุ่ม 24">
              <a:extLst>
                <a:ext uri="{FF2B5EF4-FFF2-40B4-BE49-F238E27FC236}">
                  <a16:creationId xmlns:a16="http://schemas.microsoft.com/office/drawing/2014/main" id="{88431E13-4211-4C85-9EF5-763A7B5626EA}"/>
                </a:ext>
              </a:extLst>
            </p:cNvPr>
            <p:cNvGrpSpPr/>
            <p:nvPr/>
          </p:nvGrpSpPr>
          <p:grpSpPr>
            <a:xfrm>
              <a:off x="927802" y="4667445"/>
              <a:ext cx="2899258" cy="2431021"/>
              <a:chOff x="-3936897" y="3845365"/>
              <a:chExt cx="2899258" cy="2431021"/>
            </a:xfrm>
          </p:grpSpPr>
          <p:grpSp>
            <p:nvGrpSpPr>
              <p:cNvPr id="26" name="กลุ่ม 25">
                <a:extLst>
                  <a:ext uri="{FF2B5EF4-FFF2-40B4-BE49-F238E27FC236}">
                    <a16:creationId xmlns:a16="http://schemas.microsoft.com/office/drawing/2014/main" id="{CF9F2C75-8826-4DAA-9B32-472B4036280A}"/>
                  </a:ext>
                </a:extLst>
              </p:cNvPr>
              <p:cNvGrpSpPr/>
              <p:nvPr/>
            </p:nvGrpSpPr>
            <p:grpSpPr>
              <a:xfrm>
                <a:off x="-3722725" y="3845365"/>
                <a:ext cx="1054249" cy="400110"/>
                <a:chOff x="2080990" y="3083432"/>
                <a:chExt cx="1054249" cy="400110"/>
              </a:xfrm>
            </p:grpSpPr>
            <p:sp>
              <p:nvSpPr>
                <p:cNvPr id="29" name="สี่เหลี่ยมผืนผ้า 28">
                  <a:extLst>
                    <a:ext uri="{FF2B5EF4-FFF2-40B4-BE49-F238E27FC236}">
                      <a16:creationId xmlns:a16="http://schemas.microsoft.com/office/drawing/2014/main" id="{48FC1A05-CB87-44FC-94B2-3342BA2F65A3}"/>
                    </a:ext>
                  </a:extLst>
                </p:cNvPr>
                <p:cNvSpPr/>
                <p:nvPr/>
              </p:nvSpPr>
              <p:spPr>
                <a:xfrm>
                  <a:off x="2080990" y="3120099"/>
                  <a:ext cx="1054249" cy="328150"/>
                </a:xfrm>
                <a:prstGeom prst="rect">
                  <a:avLst/>
                </a:prstGeom>
                <a:solidFill>
                  <a:srgbClr val="3DDD2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sp>
              <p:nvSpPr>
                <p:cNvPr id="30" name="กล่องข้อความ 29">
                  <a:extLst>
                    <a:ext uri="{FF2B5EF4-FFF2-40B4-BE49-F238E27FC236}">
                      <a16:creationId xmlns:a16="http://schemas.microsoft.com/office/drawing/2014/main" id="{511551C8-2045-4A2C-A55D-410EEE15CAA4}"/>
                    </a:ext>
                  </a:extLst>
                </p:cNvPr>
                <p:cNvSpPr txBox="1"/>
                <p:nvPr/>
              </p:nvSpPr>
              <p:spPr>
                <a:xfrm>
                  <a:off x="2232609" y="3083432"/>
                  <a:ext cx="82172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h-TH" sz="2000" dirty="0">
                      <a:solidFill>
                        <a:srgbClr val="444444"/>
                      </a:solidFill>
                      <a:latin typeface="supermarket" panose="02000000000000000000" pitchFamily="2" charset="0"/>
                      <a:cs typeface="supermarket" panose="02000000000000000000" pitchFamily="2" charset="0"/>
                    </a:rPr>
                    <a:t>ส่วนตัว</a:t>
                  </a:r>
                </a:p>
              </p:txBody>
            </p:sp>
          </p:grpSp>
          <p:sp>
            <p:nvSpPr>
              <p:cNvPr id="27" name="สี่เหลี่ยมผืนผ้า 26">
                <a:extLst>
                  <a:ext uri="{FF2B5EF4-FFF2-40B4-BE49-F238E27FC236}">
                    <a16:creationId xmlns:a16="http://schemas.microsoft.com/office/drawing/2014/main" id="{A4D30F7E-ED2B-42DC-A7CE-CB98C3857EF6}"/>
                  </a:ext>
                </a:extLst>
              </p:cNvPr>
              <p:cNvSpPr/>
              <p:nvPr/>
            </p:nvSpPr>
            <p:spPr>
              <a:xfrm>
                <a:off x="-3936897" y="4309818"/>
                <a:ext cx="2899258" cy="1966568"/>
              </a:xfrm>
              <a:prstGeom prst="rect">
                <a:avLst/>
              </a:prstGeom>
              <a:solidFill>
                <a:srgbClr val="EBEBE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8" name="กล่องข้อความ 27">
                <a:extLst>
                  <a:ext uri="{FF2B5EF4-FFF2-40B4-BE49-F238E27FC236}">
                    <a16:creationId xmlns:a16="http://schemas.microsoft.com/office/drawing/2014/main" id="{BE6A288C-54E0-4177-AA68-3FAAED30C5A4}"/>
                  </a:ext>
                </a:extLst>
              </p:cNvPr>
              <p:cNvSpPr txBox="1"/>
              <p:nvPr/>
            </p:nvSpPr>
            <p:spPr>
              <a:xfrm>
                <a:off x="-3722725" y="4479945"/>
                <a:ext cx="25250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เกิดวันที่ 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06</a:t>
                </a:r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 เดือน 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11</a:t>
                </a:r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 พ.ศ. 25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47</a:t>
                </a:r>
                <a:endParaRPr lang="th-TH" sz="1600" dirty="0">
                  <a:solidFill>
                    <a:srgbClr val="444444"/>
                  </a:solidFill>
                  <a:latin typeface="supermarket" panose="02000000000000000000" pitchFamily="2" charset="0"/>
                  <a:cs typeface="supermarket" panose="02000000000000000000" pitchFamily="2" charset="0"/>
                </a:endParaRPr>
              </a:p>
              <a:p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อายุ 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17</a:t>
                </a:r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 ปี เชื้อชาติไทย สัญชาติไทย </a:t>
                </a:r>
              </a:p>
              <a:p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ศาสนาพุทธ </a:t>
                </a:r>
              </a:p>
              <a:p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งานอดิเรก 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: </a:t>
                </a:r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เล่นเกม ฟังเพลง</a:t>
                </a:r>
                <a:endParaRPr lang="en-US" sz="1600" dirty="0">
                  <a:solidFill>
                    <a:srgbClr val="444444"/>
                  </a:solidFill>
                  <a:latin typeface="supermarket" panose="02000000000000000000" pitchFamily="2" charset="0"/>
                  <a:cs typeface="supermarket" panose="02000000000000000000" pitchFamily="2" charset="0"/>
                </a:endParaRPr>
              </a:p>
              <a:p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คติประจำใจ 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: </a:t>
                </a:r>
                <a:endParaRPr lang="th-TH" sz="1600" dirty="0">
                  <a:solidFill>
                    <a:srgbClr val="444444"/>
                  </a:solidFill>
                  <a:latin typeface="supermarket" panose="02000000000000000000" pitchFamily="2" charset="0"/>
                  <a:cs typeface="supermarket" panose="02000000000000000000" pitchFamily="2" charset="0"/>
                </a:endParaRPr>
              </a:p>
            </p:txBody>
          </p:sp>
        </p:grpSp>
        <p:grpSp>
          <p:nvGrpSpPr>
            <p:cNvPr id="31" name="กลุ่ม 30">
              <a:extLst>
                <a:ext uri="{FF2B5EF4-FFF2-40B4-BE49-F238E27FC236}">
                  <a16:creationId xmlns:a16="http://schemas.microsoft.com/office/drawing/2014/main" id="{855120E1-3AE7-455D-BAE8-7E2E252CB696}"/>
                </a:ext>
              </a:extLst>
            </p:cNvPr>
            <p:cNvGrpSpPr/>
            <p:nvPr/>
          </p:nvGrpSpPr>
          <p:grpSpPr>
            <a:xfrm>
              <a:off x="3971927" y="4686045"/>
              <a:ext cx="2602808" cy="2068757"/>
              <a:chOff x="-3936897" y="3845365"/>
              <a:chExt cx="2602808" cy="2068757"/>
            </a:xfrm>
          </p:grpSpPr>
          <p:grpSp>
            <p:nvGrpSpPr>
              <p:cNvPr id="32" name="กลุ่ม 31">
                <a:extLst>
                  <a:ext uri="{FF2B5EF4-FFF2-40B4-BE49-F238E27FC236}">
                    <a16:creationId xmlns:a16="http://schemas.microsoft.com/office/drawing/2014/main" id="{76DC1CF3-1E79-424E-81A5-28C57D320255}"/>
                  </a:ext>
                </a:extLst>
              </p:cNvPr>
              <p:cNvGrpSpPr/>
              <p:nvPr/>
            </p:nvGrpSpPr>
            <p:grpSpPr>
              <a:xfrm>
                <a:off x="-3722725" y="3845365"/>
                <a:ext cx="1054249" cy="369332"/>
                <a:chOff x="2080990" y="3083432"/>
                <a:chExt cx="1054249" cy="369332"/>
              </a:xfrm>
            </p:grpSpPr>
            <p:sp>
              <p:nvSpPr>
                <p:cNvPr id="35" name="สี่เหลี่ยมผืนผ้า 34">
                  <a:extLst>
                    <a:ext uri="{FF2B5EF4-FFF2-40B4-BE49-F238E27FC236}">
                      <a16:creationId xmlns:a16="http://schemas.microsoft.com/office/drawing/2014/main" id="{259EDF23-AE0E-43DF-A5D8-41C4C741B342}"/>
                    </a:ext>
                  </a:extLst>
                </p:cNvPr>
                <p:cNvSpPr/>
                <p:nvPr/>
              </p:nvSpPr>
              <p:spPr>
                <a:xfrm>
                  <a:off x="2080990" y="3107036"/>
                  <a:ext cx="1054249" cy="328150"/>
                </a:xfrm>
                <a:prstGeom prst="rect">
                  <a:avLst/>
                </a:prstGeom>
                <a:solidFill>
                  <a:srgbClr val="3DDD2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sp>
              <p:nvSpPr>
                <p:cNvPr id="36" name="กล่องข้อความ 35">
                  <a:extLst>
                    <a:ext uri="{FF2B5EF4-FFF2-40B4-BE49-F238E27FC236}">
                      <a16:creationId xmlns:a16="http://schemas.microsoft.com/office/drawing/2014/main" id="{0CF1E517-D698-4182-84C1-33F48746FF52}"/>
                    </a:ext>
                  </a:extLst>
                </p:cNvPr>
                <p:cNvSpPr txBox="1"/>
                <p:nvPr/>
              </p:nvSpPr>
              <p:spPr>
                <a:xfrm>
                  <a:off x="2124463" y="3083432"/>
                  <a:ext cx="936475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th-TH" dirty="0">
                      <a:solidFill>
                        <a:srgbClr val="444444"/>
                      </a:solidFill>
                      <a:latin typeface="supermarket" panose="02000000000000000000" pitchFamily="2" charset="0"/>
                      <a:cs typeface="supermarket" panose="02000000000000000000" pitchFamily="2" charset="0"/>
                    </a:rPr>
                    <a:t>ครอบครัว</a:t>
                  </a:r>
                </a:p>
              </p:txBody>
            </p:sp>
          </p:grpSp>
          <p:sp>
            <p:nvSpPr>
              <p:cNvPr id="33" name="สี่เหลี่ยมผืนผ้า 32">
                <a:extLst>
                  <a:ext uri="{FF2B5EF4-FFF2-40B4-BE49-F238E27FC236}">
                    <a16:creationId xmlns:a16="http://schemas.microsoft.com/office/drawing/2014/main" id="{A086C3EE-E31B-4A76-8B11-37C8E2449C0A}"/>
                  </a:ext>
                </a:extLst>
              </p:cNvPr>
              <p:cNvSpPr/>
              <p:nvPr/>
            </p:nvSpPr>
            <p:spPr>
              <a:xfrm>
                <a:off x="-3936897" y="4299716"/>
                <a:ext cx="2602808" cy="1614406"/>
              </a:xfrm>
              <a:prstGeom prst="rect">
                <a:avLst/>
              </a:prstGeom>
              <a:solidFill>
                <a:srgbClr val="EBEBE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34" name="กล่องข้อความ 33">
                <a:extLst>
                  <a:ext uri="{FF2B5EF4-FFF2-40B4-BE49-F238E27FC236}">
                    <a16:creationId xmlns:a16="http://schemas.microsoft.com/office/drawing/2014/main" id="{1509605F-6697-44C1-B2CC-2BF8BFBAF204}"/>
                  </a:ext>
                </a:extLst>
              </p:cNvPr>
              <p:cNvSpPr txBox="1"/>
              <p:nvPr/>
            </p:nvSpPr>
            <p:spPr>
              <a:xfrm>
                <a:off x="-3847420" y="4576951"/>
                <a:ext cx="163859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บิดา 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: 50</a:t>
                </a:r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 ปี</a:t>
                </a:r>
              </a:p>
              <a:p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อาชีพ  พนักงานบริษัท</a:t>
                </a:r>
              </a:p>
              <a:p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มารดา 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: </a:t>
                </a:r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อายุ 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52</a:t>
                </a:r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 ปี</a:t>
                </a:r>
              </a:p>
              <a:p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อาชีพ พนักงานบริษัท</a:t>
                </a:r>
              </a:p>
            </p:txBody>
          </p:sp>
        </p:grpSp>
        <p:grpSp>
          <p:nvGrpSpPr>
            <p:cNvPr id="37" name="กลุ่ม 36">
              <a:extLst>
                <a:ext uri="{FF2B5EF4-FFF2-40B4-BE49-F238E27FC236}">
                  <a16:creationId xmlns:a16="http://schemas.microsoft.com/office/drawing/2014/main" id="{564546D2-9822-4CF5-B83E-661EF75DB774}"/>
                </a:ext>
              </a:extLst>
            </p:cNvPr>
            <p:cNvGrpSpPr/>
            <p:nvPr/>
          </p:nvGrpSpPr>
          <p:grpSpPr>
            <a:xfrm>
              <a:off x="902504" y="7241213"/>
              <a:ext cx="2899258" cy="1373171"/>
              <a:chOff x="-3936897" y="3855875"/>
              <a:chExt cx="2899258" cy="1373171"/>
            </a:xfrm>
          </p:grpSpPr>
          <p:grpSp>
            <p:nvGrpSpPr>
              <p:cNvPr id="38" name="กลุ่ม 37">
                <a:extLst>
                  <a:ext uri="{FF2B5EF4-FFF2-40B4-BE49-F238E27FC236}">
                    <a16:creationId xmlns:a16="http://schemas.microsoft.com/office/drawing/2014/main" id="{695A8A3C-2623-4B91-8B95-8400E1EFA6B1}"/>
                  </a:ext>
                </a:extLst>
              </p:cNvPr>
              <p:cNvGrpSpPr/>
              <p:nvPr/>
            </p:nvGrpSpPr>
            <p:grpSpPr>
              <a:xfrm>
                <a:off x="-3722725" y="3855875"/>
                <a:ext cx="1354554" cy="369332"/>
                <a:chOff x="2080990" y="3093942"/>
                <a:chExt cx="1354554" cy="369332"/>
              </a:xfrm>
            </p:grpSpPr>
            <p:sp>
              <p:nvSpPr>
                <p:cNvPr id="41" name="สี่เหลี่ยมผืนผ้า 40">
                  <a:extLst>
                    <a:ext uri="{FF2B5EF4-FFF2-40B4-BE49-F238E27FC236}">
                      <a16:creationId xmlns:a16="http://schemas.microsoft.com/office/drawing/2014/main" id="{10B04A8D-68CC-4EBD-911E-D8678B50FAA6}"/>
                    </a:ext>
                  </a:extLst>
                </p:cNvPr>
                <p:cNvSpPr/>
                <p:nvPr/>
              </p:nvSpPr>
              <p:spPr>
                <a:xfrm>
                  <a:off x="2080990" y="3107036"/>
                  <a:ext cx="1354554" cy="328150"/>
                </a:xfrm>
                <a:prstGeom prst="rect">
                  <a:avLst/>
                </a:prstGeom>
                <a:solidFill>
                  <a:srgbClr val="3DDD2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sp>
              <p:nvSpPr>
                <p:cNvPr id="42" name="กล่องข้อความ 41">
                  <a:extLst>
                    <a:ext uri="{FF2B5EF4-FFF2-40B4-BE49-F238E27FC236}">
                      <a16:creationId xmlns:a16="http://schemas.microsoft.com/office/drawing/2014/main" id="{58A86F1E-F7AD-4C65-816F-564E795C91A2}"/>
                    </a:ext>
                  </a:extLst>
                </p:cNvPr>
                <p:cNvSpPr txBox="1"/>
                <p:nvPr/>
              </p:nvSpPr>
              <p:spPr>
                <a:xfrm>
                  <a:off x="2257907" y="3093942"/>
                  <a:ext cx="1095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th-TH" dirty="0">
                      <a:solidFill>
                        <a:srgbClr val="444444"/>
                      </a:solidFill>
                      <a:latin typeface="supermarket" panose="02000000000000000000" pitchFamily="2" charset="0"/>
                      <a:cs typeface="supermarket" panose="02000000000000000000" pitchFamily="2" charset="0"/>
                    </a:rPr>
                    <a:t>ที่อยู่ปัจจุบัน</a:t>
                  </a:r>
                </a:p>
              </p:txBody>
            </p:sp>
          </p:grpSp>
          <p:sp>
            <p:nvSpPr>
              <p:cNvPr id="39" name="สี่เหลี่ยมผืนผ้า 38">
                <a:extLst>
                  <a:ext uri="{FF2B5EF4-FFF2-40B4-BE49-F238E27FC236}">
                    <a16:creationId xmlns:a16="http://schemas.microsoft.com/office/drawing/2014/main" id="{CE7184C0-C6A9-4D6D-9F10-13D2F97A4D3F}"/>
                  </a:ext>
                </a:extLst>
              </p:cNvPr>
              <p:cNvSpPr/>
              <p:nvPr/>
            </p:nvSpPr>
            <p:spPr>
              <a:xfrm>
                <a:off x="-3936897" y="4299716"/>
                <a:ext cx="2899258" cy="897235"/>
              </a:xfrm>
              <a:prstGeom prst="rect">
                <a:avLst/>
              </a:prstGeom>
              <a:solidFill>
                <a:srgbClr val="EBEBE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40" name="กล่องข้อความ 39">
                <a:extLst>
                  <a:ext uri="{FF2B5EF4-FFF2-40B4-BE49-F238E27FC236}">
                    <a16:creationId xmlns:a16="http://schemas.microsoft.com/office/drawing/2014/main" id="{EE446494-DAB4-4605-8591-55DB4EDD235F}"/>
                  </a:ext>
                </a:extLst>
              </p:cNvPr>
              <p:cNvSpPr txBox="1"/>
              <p:nvPr/>
            </p:nvSpPr>
            <p:spPr>
              <a:xfrm>
                <a:off x="-3722725" y="4398049"/>
                <a:ext cx="26292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59/231 </a:t>
                </a:r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ซ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.</a:t>
                </a:r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บงกช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9</a:t>
                </a:r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 หมู่</a:t>
                </a:r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7</a:t>
                </a:r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 </a:t>
                </a:r>
              </a:p>
              <a:p>
                <a:r>
                  <a:rPr lang="th-TH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ต.คลองสอง อ.คลองหลวง จ.ปทุมธานี</a:t>
                </a:r>
              </a:p>
              <a:p>
                <a:r>
                  <a:rPr lang="en-US" sz="1600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12120</a:t>
                </a:r>
                <a:endParaRPr lang="th-TH" sz="1600" dirty="0">
                  <a:solidFill>
                    <a:srgbClr val="444444"/>
                  </a:solidFill>
                  <a:latin typeface="supermarket" panose="02000000000000000000" pitchFamily="2" charset="0"/>
                  <a:cs typeface="supermarket" panose="02000000000000000000" pitchFamily="2" charset="0"/>
                </a:endParaRPr>
              </a:p>
            </p:txBody>
          </p:sp>
        </p:grpSp>
        <p:grpSp>
          <p:nvGrpSpPr>
            <p:cNvPr id="50" name="กลุ่ม 49">
              <a:extLst>
                <a:ext uri="{FF2B5EF4-FFF2-40B4-BE49-F238E27FC236}">
                  <a16:creationId xmlns:a16="http://schemas.microsoft.com/office/drawing/2014/main" id="{81FFC95E-2377-47D6-BCCC-4431012EC1BE}"/>
                </a:ext>
              </a:extLst>
            </p:cNvPr>
            <p:cNvGrpSpPr/>
            <p:nvPr/>
          </p:nvGrpSpPr>
          <p:grpSpPr>
            <a:xfrm>
              <a:off x="4121009" y="6975511"/>
              <a:ext cx="1054249" cy="369332"/>
              <a:chOff x="2080990" y="3083432"/>
              <a:chExt cx="1054249" cy="369332"/>
            </a:xfrm>
          </p:grpSpPr>
          <p:sp>
            <p:nvSpPr>
              <p:cNvPr id="51" name="สี่เหลี่ยมผืนผ้า 50">
                <a:extLst>
                  <a:ext uri="{FF2B5EF4-FFF2-40B4-BE49-F238E27FC236}">
                    <a16:creationId xmlns:a16="http://schemas.microsoft.com/office/drawing/2014/main" id="{9E04E48A-3840-46D3-99DB-DED6C02FDFA2}"/>
                  </a:ext>
                </a:extLst>
              </p:cNvPr>
              <p:cNvSpPr/>
              <p:nvPr/>
            </p:nvSpPr>
            <p:spPr>
              <a:xfrm>
                <a:off x="2080990" y="3107036"/>
                <a:ext cx="1054249" cy="328150"/>
              </a:xfrm>
              <a:prstGeom prst="rect">
                <a:avLst/>
              </a:prstGeom>
              <a:solidFill>
                <a:srgbClr val="3DD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52" name="กล่องข้อความ 51">
                <a:extLst>
                  <a:ext uri="{FF2B5EF4-FFF2-40B4-BE49-F238E27FC236}">
                    <a16:creationId xmlns:a16="http://schemas.microsoft.com/office/drawing/2014/main" id="{85BE7676-2112-4A4C-A6C2-F43659034579}"/>
                  </a:ext>
                </a:extLst>
              </p:cNvPr>
              <p:cNvSpPr txBox="1"/>
              <p:nvPr/>
            </p:nvSpPr>
            <p:spPr>
              <a:xfrm>
                <a:off x="2271603" y="3083432"/>
                <a:ext cx="6399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dirty="0">
                    <a:solidFill>
                      <a:srgbClr val="444444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ติอต่อ</a:t>
                </a:r>
              </a:p>
            </p:txBody>
          </p:sp>
        </p:grpSp>
        <p:sp>
          <p:nvSpPr>
            <p:cNvPr id="53" name="สี่เหลี่ยมผืนผ้า 52">
              <a:extLst>
                <a:ext uri="{FF2B5EF4-FFF2-40B4-BE49-F238E27FC236}">
                  <a16:creationId xmlns:a16="http://schemas.microsoft.com/office/drawing/2014/main" id="{98E8A19B-93B6-4E24-A16B-73DE70E0ABBD}"/>
                </a:ext>
              </a:extLst>
            </p:cNvPr>
            <p:cNvSpPr/>
            <p:nvPr/>
          </p:nvSpPr>
          <p:spPr>
            <a:xfrm>
              <a:off x="2961201" y="3676093"/>
              <a:ext cx="241466" cy="52353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41251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B9DD8195-6328-4356-915E-61AE22041223}"/>
              </a:ext>
            </a:extLst>
          </p:cNvPr>
          <p:cNvGrpSpPr/>
          <p:nvPr/>
        </p:nvGrpSpPr>
        <p:grpSpPr>
          <a:xfrm>
            <a:off x="4172769" y="445561"/>
            <a:ext cx="2625952" cy="1496812"/>
            <a:chOff x="4421887" y="970759"/>
            <a:chExt cx="2625952" cy="1496812"/>
          </a:xfrm>
        </p:grpSpPr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2355AB91-B11B-4278-9256-E148295F089F}"/>
                </a:ext>
              </a:extLst>
            </p:cNvPr>
            <p:cNvSpPr/>
            <p:nvPr/>
          </p:nvSpPr>
          <p:spPr>
            <a:xfrm>
              <a:off x="4421887" y="1452887"/>
              <a:ext cx="60512" cy="89154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สี่เหลี่ยมผืนผ้า 7">
              <a:extLst>
                <a:ext uri="{FF2B5EF4-FFF2-40B4-BE49-F238E27FC236}">
                  <a16:creationId xmlns:a16="http://schemas.microsoft.com/office/drawing/2014/main" id="{54F07387-A0C5-42D6-BF74-88CE1D4CBF11}"/>
                </a:ext>
              </a:extLst>
            </p:cNvPr>
            <p:cNvSpPr/>
            <p:nvPr/>
          </p:nvSpPr>
          <p:spPr>
            <a:xfrm>
              <a:off x="4540667" y="1449519"/>
              <a:ext cx="60512" cy="89154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EFFDFB76-8A7D-44EE-8305-415C43FC6F58}"/>
                </a:ext>
              </a:extLst>
            </p:cNvPr>
            <p:cNvSpPr txBox="1"/>
            <p:nvPr/>
          </p:nvSpPr>
          <p:spPr>
            <a:xfrm>
              <a:off x="4638846" y="970759"/>
              <a:ext cx="2408993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0" dirty="0">
                  <a:solidFill>
                    <a:srgbClr val="3C3C3C"/>
                  </a:solidFill>
                  <a:latin typeface="FC SaveSpace" panose="020B0500040200020003" pitchFamily="34" charset="-34"/>
                  <a:cs typeface="FC SaveSpace" panose="020B0500040200020003" pitchFamily="34" charset="-34"/>
                </a:rPr>
                <a:t>EDU</a:t>
              </a:r>
              <a:r>
                <a:rPr lang="en-US" sz="7000" dirty="0">
                  <a:solidFill>
                    <a:srgbClr val="00B050"/>
                  </a:solidFill>
                  <a:latin typeface="FC SaveSpace" panose="020B0500040200020003" pitchFamily="34" charset="-34"/>
                  <a:cs typeface="FC SaveSpace" panose="020B0500040200020003" pitchFamily="34" charset="-34"/>
                </a:rPr>
                <a:t>CATION</a:t>
              </a:r>
              <a:endParaRPr lang="th-TH" sz="7000" dirty="0">
                <a:solidFill>
                  <a:srgbClr val="00B050"/>
                </a:solidFill>
                <a:latin typeface="FC SaveSpace" panose="020B0500040200020003" pitchFamily="34" charset="-34"/>
                <a:cs typeface="FC SaveSpace" panose="020B0500040200020003" pitchFamily="34" charset="-34"/>
              </a:endParaRPr>
            </a:p>
          </p:txBody>
        </p:sp>
        <p:sp>
          <p:nvSpPr>
            <p:cNvPr id="10" name="กล่องข้อความ 9">
              <a:extLst>
                <a:ext uri="{FF2B5EF4-FFF2-40B4-BE49-F238E27FC236}">
                  <a16:creationId xmlns:a16="http://schemas.microsoft.com/office/drawing/2014/main" id="{405CA8D2-F9A0-4A50-9080-A6A37DD67175}"/>
                </a:ext>
              </a:extLst>
            </p:cNvPr>
            <p:cNvSpPr txBox="1"/>
            <p:nvPr/>
          </p:nvSpPr>
          <p:spPr>
            <a:xfrm>
              <a:off x="4676054" y="2005906"/>
              <a:ext cx="21098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b="1" spc="200" dirty="0">
                  <a:solidFill>
                    <a:srgbClr val="666666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ประวัติการศึกษา</a:t>
              </a:r>
            </a:p>
          </p:txBody>
        </p:sp>
      </p:grp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id="{51F9F2B6-6CB8-4A71-823F-6621D0C1B9FC}"/>
              </a:ext>
            </a:extLst>
          </p:cNvPr>
          <p:cNvSpPr/>
          <p:nvPr/>
        </p:nvSpPr>
        <p:spPr>
          <a:xfrm rot="5400000">
            <a:off x="432026" y="667160"/>
            <a:ext cx="1928679" cy="594360"/>
          </a:xfrm>
          <a:custGeom>
            <a:avLst/>
            <a:gdLst>
              <a:gd name="connsiteX0" fmla="*/ 0 w 1928679"/>
              <a:gd name="connsiteY0" fmla="*/ 594360 h 594360"/>
              <a:gd name="connsiteX1" fmla="*/ 0 w 1928679"/>
              <a:gd name="connsiteY1" fmla="*/ 0 h 594360"/>
              <a:gd name="connsiteX2" fmla="*/ 1928679 w 1928679"/>
              <a:gd name="connsiteY2" fmla="*/ 0 h 594360"/>
              <a:gd name="connsiteX3" fmla="*/ 1928679 w 1928679"/>
              <a:gd name="connsiteY3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679" h="594360">
                <a:moveTo>
                  <a:pt x="0" y="594360"/>
                </a:moveTo>
                <a:lnTo>
                  <a:pt x="0" y="0"/>
                </a:lnTo>
                <a:lnTo>
                  <a:pt x="1928679" y="0"/>
                </a:lnTo>
                <a:lnTo>
                  <a:pt x="1928679" y="59436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sp>
        <p:nvSpPr>
          <p:cNvPr id="15" name="รูปแบบอิสระ: รูปร่าง 14">
            <a:extLst>
              <a:ext uri="{FF2B5EF4-FFF2-40B4-BE49-F238E27FC236}">
                <a16:creationId xmlns:a16="http://schemas.microsoft.com/office/drawing/2014/main" id="{DBDFFB0D-0CC8-4293-8F25-CD739A7E9A70}"/>
              </a:ext>
            </a:extLst>
          </p:cNvPr>
          <p:cNvSpPr/>
          <p:nvPr/>
        </p:nvSpPr>
        <p:spPr>
          <a:xfrm rot="5400000">
            <a:off x="-133759" y="844325"/>
            <a:ext cx="1928679" cy="240030"/>
          </a:xfrm>
          <a:custGeom>
            <a:avLst/>
            <a:gdLst>
              <a:gd name="connsiteX0" fmla="*/ 0 w 1928679"/>
              <a:gd name="connsiteY0" fmla="*/ 240030 h 240030"/>
              <a:gd name="connsiteX1" fmla="*/ 0 w 1928679"/>
              <a:gd name="connsiteY1" fmla="*/ 0 h 240030"/>
              <a:gd name="connsiteX2" fmla="*/ 1928679 w 1928679"/>
              <a:gd name="connsiteY2" fmla="*/ 0 h 240030"/>
              <a:gd name="connsiteX3" fmla="*/ 1928679 w 1928679"/>
              <a:gd name="connsiteY3" fmla="*/ 240030 h 24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679" h="240030">
                <a:moveTo>
                  <a:pt x="0" y="240030"/>
                </a:moveTo>
                <a:lnTo>
                  <a:pt x="0" y="0"/>
                </a:lnTo>
                <a:lnTo>
                  <a:pt x="1928679" y="0"/>
                </a:lnTo>
                <a:lnTo>
                  <a:pt x="1928679" y="240030"/>
                </a:lnTo>
                <a:close/>
              </a:path>
            </a:pathLst>
          </a:cu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th-TH"/>
          </a:p>
        </p:txBody>
      </p: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7B02CF50-7134-417E-913C-95A8959AF37F}"/>
              </a:ext>
            </a:extLst>
          </p:cNvPr>
          <p:cNvGrpSpPr/>
          <p:nvPr/>
        </p:nvGrpSpPr>
        <p:grpSpPr>
          <a:xfrm rot="10800000">
            <a:off x="1693545" y="9014460"/>
            <a:ext cx="5164453" cy="891540"/>
            <a:chOff x="0" y="6534"/>
            <a:chExt cx="3638550" cy="891540"/>
          </a:xfrm>
        </p:grpSpPr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A596840E-2223-4079-A81F-A40CB2BBADD8}"/>
                </a:ext>
              </a:extLst>
            </p:cNvPr>
            <p:cNvSpPr/>
            <p:nvPr/>
          </p:nvSpPr>
          <p:spPr>
            <a:xfrm>
              <a:off x="0" y="6534"/>
              <a:ext cx="3638550" cy="59436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 18">
              <a:extLst>
                <a:ext uri="{FF2B5EF4-FFF2-40B4-BE49-F238E27FC236}">
                  <a16:creationId xmlns:a16="http://schemas.microsoft.com/office/drawing/2014/main" id="{BCA8FA87-696A-4110-91E5-838C5B03E4C8}"/>
                </a:ext>
              </a:extLst>
            </p:cNvPr>
            <p:cNvSpPr/>
            <p:nvPr/>
          </p:nvSpPr>
          <p:spPr>
            <a:xfrm>
              <a:off x="0" y="658044"/>
              <a:ext cx="3638550" cy="240030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3CF002-121A-4328-A69E-4946613737C1}"/>
              </a:ext>
            </a:extLst>
          </p:cNvPr>
          <p:cNvGrpSpPr/>
          <p:nvPr/>
        </p:nvGrpSpPr>
        <p:grpSpPr>
          <a:xfrm>
            <a:off x="0" y="2465254"/>
            <a:ext cx="7155542" cy="3942454"/>
            <a:chOff x="60270" y="2918411"/>
            <a:chExt cx="7155542" cy="3942454"/>
          </a:xfrm>
        </p:grpSpPr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AFC0992C-1A30-46D9-8FCE-C0554C48F9CB}"/>
                </a:ext>
              </a:extLst>
            </p:cNvPr>
            <p:cNvSpPr/>
            <p:nvPr/>
          </p:nvSpPr>
          <p:spPr>
            <a:xfrm>
              <a:off x="3209983" y="3160540"/>
              <a:ext cx="914101" cy="9141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26" name="ตัวเชื่อมต่อ: หักมุม 25">
              <a:extLst>
                <a:ext uri="{FF2B5EF4-FFF2-40B4-BE49-F238E27FC236}">
                  <a16:creationId xmlns:a16="http://schemas.microsoft.com/office/drawing/2014/main" id="{64E32BCA-CA29-46AA-9B87-24CD726EC85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87324" y="3609128"/>
              <a:ext cx="2158166" cy="1301173"/>
            </a:xfrm>
            <a:prstGeom prst="bentConnector3">
              <a:avLst/>
            </a:prstGeom>
            <a:ln w="57150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6805723F-8DAB-4324-AD63-F48437BDB572}"/>
                </a:ext>
              </a:extLst>
            </p:cNvPr>
            <p:cNvSpPr/>
            <p:nvPr/>
          </p:nvSpPr>
          <p:spPr>
            <a:xfrm>
              <a:off x="3209983" y="4421766"/>
              <a:ext cx="914101" cy="9141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36" name="ตัวเชื่อมต่อ: หักมุม 35">
              <a:extLst>
                <a:ext uri="{FF2B5EF4-FFF2-40B4-BE49-F238E27FC236}">
                  <a16:creationId xmlns:a16="http://schemas.microsoft.com/office/drawing/2014/main" id="{5B9B092B-C97E-4B63-8BBA-8997860D1A6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587325" y="4850012"/>
              <a:ext cx="2158165" cy="1301173"/>
            </a:xfrm>
            <a:prstGeom prst="bentConnector3">
              <a:avLst/>
            </a:prstGeom>
            <a:ln w="57150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สี่เหลี่ยมผืนผ้า 38">
              <a:extLst>
                <a:ext uri="{FF2B5EF4-FFF2-40B4-BE49-F238E27FC236}">
                  <a16:creationId xmlns:a16="http://schemas.microsoft.com/office/drawing/2014/main" id="{D0E4829B-8BCF-4CCE-8B15-9639815DB1F0}"/>
                </a:ext>
              </a:extLst>
            </p:cNvPr>
            <p:cNvSpPr/>
            <p:nvPr/>
          </p:nvSpPr>
          <p:spPr>
            <a:xfrm>
              <a:off x="3209983" y="5685672"/>
              <a:ext cx="914101" cy="9141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2" name="กล่องข้อความ 41">
              <a:extLst>
                <a:ext uri="{FF2B5EF4-FFF2-40B4-BE49-F238E27FC236}">
                  <a16:creationId xmlns:a16="http://schemas.microsoft.com/office/drawing/2014/main" id="{49087CB5-F3DE-44C9-9CBF-F3C051110577}"/>
                </a:ext>
              </a:extLst>
            </p:cNvPr>
            <p:cNvSpPr txBox="1"/>
            <p:nvPr/>
          </p:nvSpPr>
          <p:spPr>
            <a:xfrm>
              <a:off x="3356406" y="2918411"/>
              <a:ext cx="63991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6600" dirty="0">
                  <a:solidFill>
                    <a:schemeClr val="bg1"/>
                  </a:solidFill>
                  <a:latin typeface="FC SaveSpace" panose="020B0500040200020003" pitchFamily="34" charset="-34"/>
                  <a:cs typeface="FC SaveSpace" panose="020B0500040200020003" pitchFamily="34" charset="-34"/>
                </a:rPr>
                <a:t>01</a:t>
              </a:r>
            </a:p>
          </p:txBody>
        </p:sp>
        <p:sp>
          <p:nvSpPr>
            <p:cNvPr id="43" name="กล่องข้อความ 42">
              <a:extLst>
                <a:ext uri="{FF2B5EF4-FFF2-40B4-BE49-F238E27FC236}">
                  <a16:creationId xmlns:a16="http://schemas.microsoft.com/office/drawing/2014/main" id="{00C1EF13-529C-4752-8986-CCB5791CD5F4}"/>
                </a:ext>
              </a:extLst>
            </p:cNvPr>
            <p:cNvSpPr txBox="1"/>
            <p:nvPr/>
          </p:nvSpPr>
          <p:spPr>
            <a:xfrm>
              <a:off x="3312864" y="4152946"/>
              <a:ext cx="6976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6600" dirty="0">
                  <a:solidFill>
                    <a:schemeClr val="bg1"/>
                  </a:solidFill>
                  <a:latin typeface="FC SaveSpace" panose="020B0500040200020003" pitchFamily="34" charset="-34"/>
                  <a:cs typeface="FC SaveSpace" panose="020B0500040200020003" pitchFamily="34" charset="-34"/>
                </a:rPr>
                <a:t>02</a:t>
              </a:r>
            </a:p>
          </p:txBody>
        </p:sp>
        <p:sp>
          <p:nvSpPr>
            <p:cNvPr id="44" name="กล่องข้อความ 43">
              <a:extLst>
                <a:ext uri="{FF2B5EF4-FFF2-40B4-BE49-F238E27FC236}">
                  <a16:creationId xmlns:a16="http://schemas.microsoft.com/office/drawing/2014/main" id="{C339FDA4-9A17-4BB2-AA14-A6C7368A400E}"/>
                </a:ext>
              </a:extLst>
            </p:cNvPr>
            <p:cNvSpPr txBox="1"/>
            <p:nvPr/>
          </p:nvSpPr>
          <p:spPr>
            <a:xfrm>
              <a:off x="3312864" y="5430205"/>
              <a:ext cx="70724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6600" dirty="0">
                  <a:solidFill>
                    <a:schemeClr val="bg1"/>
                  </a:solidFill>
                  <a:latin typeface="FC SaveSpace" panose="020B0500040200020003" pitchFamily="34" charset="-34"/>
                  <a:cs typeface="FC SaveSpace" panose="020B0500040200020003" pitchFamily="34" charset="-34"/>
                </a:rPr>
                <a:t>03</a:t>
              </a:r>
            </a:p>
          </p:txBody>
        </p:sp>
        <p:grpSp>
          <p:nvGrpSpPr>
            <p:cNvPr id="58" name="กลุ่ม 57">
              <a:extLst>
                <a:ext uri="{FF2B5EF4-FFF2-40B4-BE49-F238E27FC236}">
                  <a16:creationId xmlns:a16="http://schemas.microsoft.com/office/drawing/2014/main" id="{634A7DFB-02E4-4A04-BF2E-FD816DB3A6B1}"/>
                </a:ext>
              </a:extLst>
            </p:cNvPr>
            <p:cNvGrpSpPr/>
            <p:nvPr/>
          </p:nvGrpSpPr>
          <p:grpSpPr>
            <a:xfrm>
              <a:off x="4112822" y="3146026"/>
              <a:ext cx="2638864" cy="831068"/>
              <a:chOff x="4385955" y="2911566"/>
              <a:chExt cx="2638864" cy="831068"/>
            </a:xfrm>
          </p:grpSpPr>
          <p:sp>
            <p:nvSpPr>
              <p:cNvPr id="55" name="สี่เหลี่ยมผืนผ้า 54">
                <a:extLst>
                  <a:ext uri="{FF2B5EF4-FFF2-40B4-BE49-F238E27FC236}">
                    <a16:creationId xmlns:a16="http://schemas.microsoft.com/office/drawing/2014/main" id="{A5865275-5282-4800-B212-A1EFDA611D8B}"/>
                  </a:ext>
                </a:extLst>
              </p:cNvPr>
              <p:cNvSpPr/>
              <p:nvPr/>
            </p:nvSpPr>
            <p:spPr>
              <a:xfrm>
                <a:off x="4442688" y="2911566"/>
                <a:ext cx="2277426" cy="46166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6" name="กล่องข้อความ 55">
                <a:extLst>
                  <a:ext uri="{FF2B5EF4-FFF2-40B4-BE49-F238E27FC236}">
                    <a16:creationId xmlns:a16="http://schemas.microsoft.com/office/drawing/2014/main" id="{42407783-6FBC-4E18-A005-666976C87494}"/>
                  </a:ext>
                </a:extLst>
              </p:cNvPr>
              <p:cNvSpPr txBox="1"/>
              <p:nvPr/>
            </p:nvSpPr>
            <p:spPr>
              <a:xfrm>
                <a:off x="4515258" y="2957732"/>
                <a:ext cx="1685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b="1" kern="2700" spc="100" dirty="0">
                    <a:solidFill>
                      <a:srgbClr val="3C3C3C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ระดับประถมศึกษา</a:t>
                </a:r>
              </a:p>
            </p:txBody>
          </p:sp>
          <p:sp>
            <p:nvSpPr>
              <p:cNvPr id="57" name="กล่องข้อความ 56">
                <a:extLst>
                  <a:ext uri="{FF2B5EF4-FFF2-40B4-BE49-F238E27FC236}">
                    <a16:creationId xmlns:a16="http://schemas.microsoft.com/office/drawing/2014/main" id="{E4D59657-2357-4096-909F-0F050EC24978}"/>
                  </a:ext>
                </a:extLst>
              </p:cNvPr>
              <p:cNvSpPr txBox="1"/>
              <p:nvPr/>
            </p:nvSpPr>
            <p:spPr>
              <a:xfrm>
                <a:off x="4385955" y="3373302"/>
                <a:ext cx="26388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dirty="0">
                    <a:solidFill>
                      <a:srgbClr val="3C3C3C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โรงเรียนประถมศึกษาธรรมศาสตร์</a:t>
                </a:r>
              </a:p>
            </p:txBody>
          </p:sp>
        </p:grpSp>
        <p:grpSp>
          <p:nvGrpSpPr>
            <p:cNvPr id="59" name="กลุ่ม 58">
              <a:extLst>
                <a:ext uri="{FF2B5EF4-FFF2-40B4-BE49-F238E27FC236}">
                  <a16:creationId xmlns:a16="http://schemas.microsoft.com/office/drawing/2014/main" id="{A5499BFB-1DF9-4210-A98E-2EC823CC45C5}"/>
                </a:ext>
              </a:extLst>
            </p:cNvPr>
            <p:cNvGrpSpPr/>
            <p:nvPr/>
          </p:nvGrpSpPr>
          <p:grpSpPr>
            <a:xfrm>
              <a:off x="60270" y="4422571"/>
              <a:ext cx="3139001" cy="852805"/>
              <a:chOff x="3658445" y="2911566"/>
              <a:chExt cx="3139001" cy="852805"/>
            </a:xfrm>
          </p:grpSpPr>
          <p:sp>
            <p:nvSpPr>
              <p:cNvPr id="60" name="สี่เหลี่ยมผืนผ้า 59">
                <a:extLst>
                  <a:ext uri="{FF2B5EF4-FFF2-40B4-BE49-F238E27FC236}">
                    <a16:creationId xmlns:a16="http://schemas.microsoft.com/office/drawing/2014/main" id="{1DD578EC-F72C-4DDD-AF68-4F27C067580A}"/>
                  </a:ext>
                </a:extLst>
              </p:cNvPr>
              <p:cNvSpPr/>
              <p:nvPr/>
            </p:nvSpPr>
            <p:spPr>
              <a:xfrm>
                <a:off x="4442688" y="2911566"/>
                <a:ext cx="2277426" cy="46166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1" name="กล่องข้อความ 60">
                <a:extLst>
                  <a:ext uri="{FF2B5EF4-FFF2-40B4-BE49-F238E27FC236}">
                    <a16:creationId xmlns:a16="http://schemas.microsoft.com/office/drawing/2014/main" id="{CFC24258-8E92-43A1-9BB0-F432C1FCEE38}"/>
                  </a:ext>
                </a:extLst>
              </p:cNvPr>
              <p:cNvSpPr txBox="1"/>
              <p:nvPr/>
            </p:nvSpPr>
            <p:spPr>
              <a:xfrm>
                <a:off x="4459559" y="2943218"/>
                <a:ext cx="2260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th-TH" b="1" kern="2700" spc="100" dirty="0">
                    <a:solidFill>
                      <a:srgbClr val="3C3C3C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ระดับมัธยมศึกษาตอนต้น</a:t>
                </a:r>
              </a:p>
            </p:txBody>
          </p:sp>
          <p:sp>
            <p:nvSpPr>
              <p:cNvPr id="62" name="กล่องข้อความ 61">
                <a:extLst>
                  <a:ext uri="{FF2B5EF4-FFF2-40B4-BE49-F238E27FC236}">
                    <a16:creationId xmlns:a16="http://schemas.microsoft.com/office/drawing/2014/main" id="{E377035B-699F-41C2-B325-387767CD7774}"/>
                  </a:ext>
                </a:extLst>
              </p:cNvPr>
              <p:cNvSpPr txBox="1"/>
              <p:nvPr/>
            </p:nvSpPr>
            <p:spPr>
              <a:xfrm>
                <a:off x="3658445" y="3395039"/>
                <a:ext cx="3139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th-TH" dirty="0">
                    <a:solidFill>
                      <a:srgbClr val="3C3C3C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โรงเรียนธรรมศาสตร์คลองหลวงวิทยาคม</a:t>
                </a:r>
              </a:p>
            </p:txBody>
          </p:sp>
        </p:grpSp>
        <p:grpSp>
          <p:nvGrpSpPr>
            <p:cNvPr id="63" name="กลุ่ม 62">
              <a:extLst>
                <a:ext uri="{FF2B5EF4-FFF2-40B4-BE49-F238E27FC236}">
                  <a16:creationId xmlns:a16="http://schemas.microsoft.com/office/drawing/2014/main" id="{978807D0-5AA1-4214-9098-836EB8D62035}"/>
                </a:ext>
              </a:extLst>
            </p:cNvPr>
            <p:cNvGrpSpPr/>
            <p:nvPr/>
          </p:nvGrpSpPr>
          <p:grpSpPr>
            <a:xfrm>
              <a:off x="4112822" y="5715111"/>
              <a:ext cx="3102990" cy="1145754"/>
              <a:chOff x="4385955" y="2911566"/>
              <a:chExt cx="3102990" cy="1145754"/>
            </a:xfrm>
          </p:grpSpPr>
          <p:sp>
            <p:nvSpPr>
              <p:cNvPr id="64" name="สี่เหลี่ยมผืนผ้า 63">
                <a:extLst>
                  <a:ext uri="{FF2B5EF4-FFF2-40B4-BE49-F238E27FC236}">
                    <a16:creationId xmlns:a16="http://schemas.microsoft.com/office/drawing/2014/main" id="{6449C1D9-6537-432E-BB4B-DDF23E7CA845}"/>
                  </a:ext>
                </a:extLst>
              </p:cNvPr>
              <p:cNvSpPr/>
              <p:nvPr/>
            </p:nvSpPr>
            <p:spPr>
              <a:xfrm>
                <a:off x="4442688" y="2911566"/>
                <a:ext cx="2525398" cy="461665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5" name="กล่องข้อความ 64">
                <a:extLst>
                  <a:ext uri="{FF2B5EF4-FFF2-40B4-BE49-F238E27FC236}">
                    <a16:creationId xmlns:a16="http://schemas.microsoft.com/office/drawing/2014/main" id="{C6B3E207-2BB1-4AC3-9781-303341D91DB8}"/>
                  </a:ext>
                </a:extLst>
              </p:cNvPr>
              <p:cNvSpPr txBox="1"/>
              <p:nvPr/>
            </p:nvSpPr>
            <p:spPr>
              <a:xfrm>
                <a:off x="4500744" y="2957732"/>
                <a:ext cx="2467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b="1" kern="2700" spc="100" dirty="0">
                    <a:solidFill>
                      <a:srgbClr val="3C3C3C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ระดับมัธยมศึกษาตอนปลาย</a:t>
                </a:r>
              </a:p>
            </p:txBody>
          </p:sp>
          <p:sp>
            <p:nvSpPr>
              <p:cNvPr id="66" name="กล่องข้อความ 65">
                <a:extLst>
                  <a:ext uri="{FF2B5EF4-FFF2-40B4-BE49-F238E27FC236}">
                    <a16:creationId xmlns:a16="http://schemas.microsoft.com/office/drawing/2014/main" id="{30B48A67-950C-4D77-BFD1-2AD4C564DB3B}"/>
                  </a:ext>
                </a:extLst>
              </p:cNvPr>
              <p:cNvSpPr txBox="1"/>
              <p:nvPr/>
            </p:nvSpPr>
            <p:spPr>
              <a:xfrm>
                <a:off x="4385955" y="3441767"/>
                <a:ext cx="310299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600" dirty="0">
                    <a:solidFill>
                      <a:srgbClr val="3C3C3C"/>
                    </a:solidFill>
                    <a:latin typeface="supermarket" panose="02000000000000000000" pitchFamily="2" charset="0"/>
                    <a:cs typeface="supermarket" panose="02000000000000000000" pitchFamily="2" charset="0"/>
                  </a:rPr>
                  <a:t>โรงเรียนธรรมศาสตร์คลองหลวงวิทยาคม</a:t>
                </a:r>
              </a:p>
              <a:p>
                <a:endParaRPr lang="th-TH" dirty="0">
                  <a:solidFill>
                    <a:srgbClr val="3C3C3C"/>
                  </a:solidFill>
                  <a:latin typeface="supermarket" panose="02000000000000000000" pitchFamily="2" charset="0"/>
                  <a:cs typeface="supermarket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86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B28488B-B113-4E3D-9DAD-6443FE820089}"/>
              </a:ext>
            </a:extLst>
          </p:cNvPr>
          <p:cNvSpPr/>
          <p:nvPr/>
        </p:nvSpPr>
        <p:spPr>
          <a:xfrm>
            <a:off x="0" y="594360"/>
            <a:ext cx="3638550" cy="594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07D054B8-ABF0-4CA8-AA1A-C066173C2595}"/>
              </a:ext>
            </a:extLst>
          </p:cNvPr>
          <p:cNvSpPr/>
          <p:nvPr/>
        </p:nvSpPr>
        <p:spPr>
          <a:xfrm>
            <a:off x="0" y="1245870"/>
            <a:ext cx="3638550" cy="24003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42B6245-3C23-469E-BAFE-20169D4A74A0}"/>
              </a:ext>
            </a:extLst>
          </p:cNvPr>
          <p:cNvSpPr/>
          <p:nvPr/>
        </p:nvSpPr>
        <p:spPr>
          <a:xfrm>
            <a:off x="3753654" y="568586"/>
            <a:ext cx="60512" cy="89154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B2D21BC-537B-4033-82AD-DC92B9462DF0}"/>
              </a:ext>
            </a:extLst>
          </p:cNvPr>
          <p:cNvSpPr/>
          <p:nvPr/>
        </p:nvSpPr>
        <p:spPr>
          <a:xfrm>
            <a:off x="3872434" y="556894"/>
            <a:ext cx="60512" cy="8915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7C34CF66-AEBA-47E7-B5BD-1C1D51C9AD07}"/>
              </a:ext>
            </a:extLst>
          </p:cNvPr>
          <p:cNvSpPr txBox="1"/>
          <p:nvPr/>
        </p:nvSpPr>
        <p:spPr>
          <a:xfrm>
            <a:off x="3927071" y="99905"/>
            <a:ext cx="15504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solidFill>
                  <a:srgbClr val="3C3C3C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S</a:t>
            </a:r>
            <a:r>
              <a:rPr lang="en-US" sz="7000" dirty="0">
                <a:solidFill>
                  <a:srgbClr val="00B050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KILLS</a:t>
            </a:r>
            <a:endParaRPr lang="th-TH" sz="7000" dirty="0">
              <a:solidFill>
                <a:srgbClr val="00B050"/>
              </a:solidFill>
              <a:latin typeface="FC SaveSpace" panose="020B0500040200020003" pitchFamily="34" charset="-34"/>
              <a:cs typeface="FC SaveSpace" panose="020B0500040200020003" pitchFamily="34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C1E2EEA7-0391-4F0A-BF35-0C525498060A}"/>
              </a:ext>
            </a:extLst>
          </p:cNvPr>
          <p:cNvSpPr txBox="1"/>
          <p:nvPr/>
        </p:nvSpPr>
        <p:spPr>
          <a:xfrm>
            <a:off x="3947672" y="1135052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spc="200" dirty="0">
                <a:solidFill>
                  <a:srgbClr val="66666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ทักษะ / ความสามารถ</a:t>
            </a: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2CB85463-E3D6-435A-B291-C0B26D049EC6}"/>
              </a:ext>
            </a:extLst>
          </p:cNvPr>
          <p:cNvGrpSpPr/>
          <p:nvPr/>
        </p:nvGrpSpPr>
        <p:grpSpPr>
          <a:xfrm>
            <a:off x="2701638" y="9014455"/>
            <a:ext cx="4156362" cy="891540"/>
            <a:chOff x="2701638" y="8201886"/>
            <a:chExt cx="4156362" cy="1704109"/>
          </a:xfrm>
        </p:grpSpPr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6050166C-AFA9-4C3C-91BF-F4E5B225C983}"/>
                </a:ext>
              </a:extLst>
            </p:cNvPr>
            <p:cNvSpPr/>
            <p:nvPr/>
          </p:nvSpPr>
          <p:spPr>
            <a:xfrm>
              <a:off x="3241964" y="8201886"/>
              <a:ext cx="3616036" cy="17041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 18">
              <a:extLst>
                <a:ext uri="{FF2B5EF4-FFF2-40B4-BE49-F238E27FC236}">
                  <a16:creationId xmlns:a16="http://schemas.microsoft.com/office/drawing/2014/main" id="{D2179E34-44A6-4302-8701-082DABB69527}"/>
                </a:ext>
              </a:extLst>
            </p:cNvPr>
            <p:cNvSpPr/>
            <p:nvPr/>
          </p:nvSpPr>
          <p:spPr>
            <a:xfrm>
              <a:off x="2701638" y="8201886"/>
              <a:ext cx="412140" cy="1704109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8174C7B5-0CF5-4AD1-BF04-CC6568A8C209}"/>
              </a:ext>
            </a:extLst>
          </p:cNvPr>
          <p:cNvSpPr/>
          <p:nvPr/>
        </p:nvSpPr>
        <p:spPr>
          <a:xfrm>
            <a:off x="1243861" y="2149604"/>
            <a:ext cx="1845733" cy="43988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0224C1BB-CA7D-4BB3-9962-60DC4C06E8F8}"/>
              </a:ext>
            </a:extLst>
          </p:cNvPr>
          <p:cNvSpPr txBox="1"/>
          <p:nvPr/>
        </p:nvSpPr>
        <p:spPr>
          <a:xfrm>
            <a:off x="1243861" y="2201992"/>
            <a:ext cx="184573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rgbClr val="555555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ความสามารถเพิเศษ</a:t>
            </a:r>
          </a:p>
        </p:txBody>
      </p: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A04E587F-DD08-4793-BBB0-7D4894FBDF1C}"/>
              </a:ext>
            </a:extLst>
          </p:cNvPr>
          <p:cNvGrpSpPr/>
          <p:nvPr/>
        </p:nvGrpSpPr>
        <p:grpSpPr>
          <a:xfrm>
            <a:off x="1227532" y="4015357"/>
            <a:ext cx="2451078" cy="439885"/>
            <a:chOff x="-2825739" y="5232399"/>
            <a:chExt cx="2451078" cy="439885"/>
          </a:xfrm>
        </p:grpSpPr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D23D33A5-CE2F-4C81-9863-A02E9253978C}"/>
                </a:ext>
              </a:extLst>
            </p:cNvPr>
            <p:cNvSpPr/>
            <p:nvPr/>
          </p:nvSpPr>
          <p:spPr>
            <a:xfrm>
              <a:off x="-2825739" y="5232399"/>
              <a:ext cx="2451078" cy="43988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9EE73FAA-4933-4E21-B951-DDA5E83F5FB4}"/>
                </a:ext>
              </a:extLst>
            </p:cNvPr>
            <p:cNvSpPr txBox="1"/>
            <p:nvPr/>
          </p:nvSpPr>
          <p:spPr>
            <a:xfrm>
              <a:off x="-2767124" y="5284787"/>
              <a:ext cx="234295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solidFill>
                    <a:srgbClr val="555555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ด้านการใช้โปรแกรมออนไลน์</a:t>
              </a:r>
            </a:p>
          </p:txBody>
        </p:sp>
      </p:grpSp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BEEABABA-9FBF-4288-ADAE-62F95E1AD708}"/>
              </a:ext>
            </a:extLst>
          </p:cNvPr>
          <p:cNvGrpSpPr/>
          <p:nvPr/>
        </p:nvGrpSpPr>
        <p:grpSpPr>
          <a:xfrm>
            <a:off x="3629105" y="2201992"/>
            <a:ext cx="2808236" cy="439885"/>
            <a:chOff x="-3182897" y="5232399"/>
            <a:chExt cx="2808236" cy="439885"/>
          </a:xfrm>
        </p:grpSpPr>
        <p:sp>
          <p:nvSpPr>
            <p:cNvPr id="26" name="สี่เหลี่ยมผืนผ้า 25">
              <a:extLst>
                <a:ext uri="{FF2B5EF4-FFF2-40B4-BE49-F238E27FC236}">
                  <a16:creationId xmlns:a16="http://schemas.microsoft.com/office/drawing/2014/main" id="{02DB01A6-313E-448A-B29D-ECFCC58605EC}"/>
                </a:ext>
              </a:extLst>
            </p:cNvPr>
            <p:cNvSpPr/>
            <p:nvPr/>
          </p:nvSpPr>
          <p:spPr>
            <a:xfrm>
              <a:off x="-3182897" y="5232399"/>
              <a:ext cx="2808236" cy="439885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7" name="กล่องข้อความ 26">
              <a:extLst>
                <a:ext uri="{FF2B5EF4-FFF2-40B4-BE49-F238E27FC236}">
                  <a16:creationId xmlns:a16="http://schemas.microsoft.com/office/drawing/2014/main" id="{422F9705-0BEA-483C-9C12-0A9EEA2289D2}"/>
                </a:ext>
              </a:extLst>
            </p:cNvPr>
            <p:cNvSpPr txBox="1"/>
            <p:nvPr/>
          </p:nvSpPr>
          <p:spPr>
            <a:xfrm>
              <a:off x="-3032152" y="5284787"/>
              <a:ext cx="2534416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th-TH" dirty="0">
                  <a:solidFill>
                    <a:srgbClr val="555555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ด้านการใช้โปรแกรมคอมพิวเตอร์</a:t>
              </a:r>
            </a:p>
          </p:txBody>
        </p:sp>
      </p:grp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D83DE3BD-CB82-477B-96EF-A08874B89B57}"/>
              </a:ext>
            </a:extLst>
          </p:cNvPr>
          <p:cNvSpPr txBox="1"/>
          <p:nvPr/>
        </p:nvSpPr>
        <p:spPr>
          <a:xfrm>
            <a:off x="1163371" y="2745310"/>
            <a:ext cx="2334454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EB5BD"/>
              </a:buClr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555555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เล่นกีต้าร์</a:t>
            </a:r>
          </a:p>
          <a:p>
            <a:pPr marL="285750" indent="-285750">
              <a:buClr>
                <a:srgbClr val="1EB5BD"/>
              </a:buClr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555555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เขียนโปรแกรม</a:t>
            </a:r>
            <a:r>
              <a:rPr lang="en-US" dirty="0">
                <a:solidFill>
                  <a:srgbClr val="555555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(</a:t>
            </a:r>
            <a:r>
              <a:rPr lang="en-US" dirty="0" err="1">
                <a:solidFill>
                  <a:srgbClr val="555555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Python,Java</a:t>
            </a:r>
            <a:r>
              <a:rPr lang="en-US" dirty="0">
                <a:solidFill>
                  <a:srgbClr val="555555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)</a:t>
            </a:r>
            <a:endParaRPr lang="th-TH" dirty="0">
              <a:solidFill>
                <a:srgbClr val="555555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6CAE7584-C21F-4741-AD43-141C3B9C83F3}"/>
              </a:ext>
            </a:extLst>
          </p:cNvPr>
          <p:cNvSpPr txBox="1"/>
          <p:nvPr/>
        </p:nvSpPr>
        <p:spPr>
          <a:xfrm>
            <a:off x="1175403" y="4563964"/>
            <a:ext cx="221783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EB5BD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555555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photoshop</a:t>
            </a:r>
            <a:endParaRPr lang="th-TH" dirty="0">
              <a:solidFill>
                <a:srgbClr val="555555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marL="285750" indent="-285750">
              <a:buClr>
                <a:srgbClr val="1EB5BD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555555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Repl.it</a:t>
            </a:r>
            <a:endParaRPr lang="th-TH" dirty="0">
              <a:solidFill>
                <a:srgbClr val="555555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marL="285750" indent="-285750">
              <a:buClr>
                <a:srgbClr val="1EB5BD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555555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Vs code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B49D905-E2C9-4FA2-8D87-8D285875AE06}"/>
              </a:ext>
            </a:extLst>
          </p:cNvPr>
          <p:cNvSpPr/>
          <p:nvPr/>
        </p:nvSpPr>
        <p:spPr>
          <a:xfrm>
            <a:off x="4066258" y="2874237"/>
            <a:ext cx="2035997" cy="150641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755B6E6C-7DCC-41B7-81C3-DB4DC4C9911C}"/>
              </a:ext>
            </a:extLst>
          </p:cNvPr>
          <p:cNvSpPr/>
          <p:nvPr/>
        </p:nvSpPr>
        <p:spPr>
          <a:xfrm>
            <a:off x="4066258" y="4649515"/>
            <a:ext cx="2035997" cy="150641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สี่เหลี่ยมผืนผ้า 30">
            <a:extLst>
              <a:ext uri="{FF2B5EF4-FFF2-40B4-BE49-F238E27FC236}">
                <a16:creationId xmlns:a16="http://schemas.microsoft.com/office/drawing/2014/main" id="{1FAEDD93-D8CB-4214-8E40-457F01A7D6A8}"/>
              </a:ext>
            </a:extLst>
          </p:cNvPr>
          <p:cNvSpPr/>
          <p:nvPr/>
        </p:nvSpPr>
        <p:spPr>
          <a:xfrm>
            <a:off x="4066258" y="6429717"/>
            <a:ext cx="2035997" cy="1506415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FAE7C-C059-4EF2-8707-D44A42374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58" y="2870358"/>
            <a:ext cx="2029835" cy="1505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B1B13-1EC0-4E11-937E-2F33B497F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58" y="4644591"/>
            <a:ext cx="2029835" cy="1505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F617B6-27CC-43EF-99BB-46BC5C3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58" y="6430238"/>
            <a:ext cx="2035997" cy="15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4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B28488B-B113-4E3D-9DAD-6443FE820089}"/>
              </a:ext>
            </a:extLst>
          </p:cNvPr>
          <p:cNvSpPr/>
          <p:nvPr/>
        </p:nvSpPr>
        <p:spPr>
          <a:xfrm>
            <a:off x="0" y="594360"/>
            <a:ext cx="3638550" cy="594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07D054B8-ABF0-4CA8-AA1A-C066173C2595}"/>
              </a:ext>
            </a:extLst>
          </p:cNvPr>
          <p:cNvSpPr/>
          <p:nvPr/>
        </p:nvSpPr>
        <p:spPr>
          <a:xfrm>
            <a:off x="0" y="1245870"/>
            <a:ext cx="3638550" cy="24003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42B6245-3C23-469E-BAFE-20169D4A74A0}"/>
              </a:ext>
            </a:extLst>
          </p:cNvPr>
          <p:cNvSpPr/>
          <p:nvPr/>
        </p:nvSpPr>
        <p:spPr>
          <a:xfrm>
            <a:off x="3753654" y="568586"/>
            <a:ext cx="60512" cy="89154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B2D21BC-537B-4033-82AD-DC92B9462DF0}"/>
              </a:ext>
            </a:extLst>
          </p:cNvPr>
          <p:cNvSpPr/>
          <p:nvPr/>
        </p:nvSpPr>
        <p:spPr>
          <a:xfrm>
            <a:off x="3872434" y="556894"/>
            <a:ext cx="60512" cy="8915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7C34CF66-AEBA-47E7-B5BD-1C1D51C9AD07}"/>
              </a:ext>
            </a:extLst>
          </p:cNvPr>
          <p:cNvSpPr txBox="1"/>
          <p:nvPr/>
        </p:nvSpPr>
        <p:spPr>
          <a:xfrm>
            <a:off x="3927071" y="99905"/>
            <a:ext cx="26927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solidFill>
                  <a:srgbClr val="3C3C3C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CERTI</a:t>
            </a:r>
            <a:r>
              <a:rPr lang="en-US" sz="7000" dirty="0">
                <a:solidFill>
                  <a:srgbClr val="00B050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FICATE</a:t>
            </a:r>
            <a:endParaRPr lang="th-TH" sz="7000" dirty="0">
              <a:solidFill>
                <a:srgbClr val="00B050"/>
              </a:solidFill>
              <a:latin typeface="FC SaveSpace" panose="020B0500040200020003" pitchFamily="34" charset="-34"/>
              <a:cs typeface="FC SaveSpace" panose="020B0500040200020003" pitchFamily="34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C1E2EEA7-0391-4F0A-BF35-0C525498060A}"/>
              </a:ext>
            </a:extLst>
          </p:cNvPr>
          <p:cNvSpPr txBox="1"/>
          <p:nvPr/>
        </p:nvSpPr>
        <p:spPr>
          <a:xfrm>
            <a:off x="3947672" y="1135052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spc="200" dirty="0">
                <a:solidFill>
                  <a:srgbClr val="66666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ประกาศนียบัตร</a:t>
            </a: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2CB85463-E3D6-435A-B291-C0B26D049EC6}"/>
              </a:ext>
            </a:extLst>
          </p:cNvPr>
          <p:cNvGrpSpPr/>
          <p:nvPr/>
        </p:nvGrpSpPr>
        <p:grpSpPr>
          <a:xfrm>
            <a:off x="2701638" y="9014455"/>
            <a:ext cx="4156362" cy="891540"/>
            <a:chOff x="2701638" y="8201886"/>
            <a:chExt cx="4156362" cy="1704109"/>
          </a:xfrm>
        </p:grpSpPr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6050166C-AFA9-4C3C-91BF-F4E5B225C983}"/>
                </a:ext>
              </a:extLst>
            </p:cNvPr>
            <p:cNvSpPr/>
            <p:nvPr/>
          </p:nvSpPr>
          <p:spPr>
            <a:xfrm>
              <a:off x="3241964" y="8201886"/>
              <a:ext cx="3616036" cy="17041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9" name="สี่เหลี่ยมผืนผ้า 18">
              <a:extLst>
                <a:ext uri="{FF2B5EF4-FFF2-40B4-BE49-F238E27FC236}">
                  <a16:creationId xmlns:a16="http://schemas.microsoft.com/office/drawing/2014/main" id="{D2179E34-44A6-4302-8701-082DABB69527}"/>
                </a:ext>
              </a:extLst>
            </p:cNvPr>
            <p:cNvSpPr/>
            <p:nvPr/>
          </p:nvSpPr>
          <p:spPr>
            <a:xfrm>
              <a:off x="2701638" y="8201886"/>
              <a:ext cx="412140" cy="1704109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0C74AC9F-295D-4125-AD80-5CCD79273478}"/>
              </a:ext>
            </a:extLst>
          </p:cNvPr>
          <p:cNvSpPr/>
          <p:nvPr/>
        </p:nvSpPr>
        <p:spPr>
          <a:xfrm>
            <a:off x="990598" y="2056176"/>
            <a:ext cx="2728471" cy="195679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FEA9AE59-EE9B-4671-8801-6270062FB2DC}"/>
              </a:ext>
            </a:extLst>
          </p:cNvPr>
          <p:cNvSpPr/>
          <p:nvPr/>
        </p:nvSpPr>
        <p:spPr>
          <a:xfrm>
            <a:off x="3877448" y="2232748"/>
            <a:ext cx="2492964" cy="16044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</a:rPr>
              <a:t>คอมพิวเตอร์และสารสนเทศ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749B22EE-B3DF-4F04-9F2B-B2253D879D62}"/>
              </a:ext>
            </a:extLst>
          </p:cNvPr>
          <p:cNvSpPr/>
          <p:nvPr/>
        </p:nvSpPr>
        <p:spPr>
          <a:xfrm>
            <a:off x="990598" y="4176519"/>
            <a:ext cx="2728471" cy="195679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D9837DE9-DFA1-4996-A81A-044370C1027D}"/>
              </a:ext>
            </a:extLst>
          </p:cNvPr>
          <p:cNvSpPr/>
          <p:nvPr/>
        </p:nvSpPr>
        <p:spPr>
          <a:xfrm>
            <a:off x="3877448" y="4353091"/>
            <a:ext cx="2492964" cy="16044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Demonstrating an </a:t>
            </a:r>
            <a:r>
              <a:rPr lang="en-US" sz="1400" dirty="0">
                <a:solidFill>
                  <a:schemeClr val="tx1"/>
                </a:solidFill>
              </a:rPr>
              <a:t>understanding of the basic concepts of computer science</a:t>
            </a:r>
            <a:endParaRPr lang="th-TH" sz="1400" dirty="0">
              <a:solidFill>
                <a:schemeClr val="tx1"/>
              </a:solidFill>
            </a:endParaRPr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3DD41C96-E0A9-4C9C-9485-8A5B91618682}"/>
              </a:ext>
            </a:extLst>
          </p:cNvPr>
          <p:cNvSpPr/>
          <p:nvPr/>
        </p:nvSpPr>
        <p:spPr>
          <a:xfrm>
            <a:off x="990598" y="6314898"/>
            <a:ext cx="2728471" cy="195679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8B24695B-9C3B-4EDC-82CF-7A5D487ADB7B}"/>
              </a:ext>
            </a:extLst>
          </p:cNvPr>
          <p:cNvSpPr/>
          <p:nvPr/>
        </p:nvSpPr>
        <p:spPr>
          <a:xfrm>
            <a:off x="3877448" y="6491470"/>
            <a:ext cx="2492964" cy="16044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</a:rPr>
              <a:t>นักวิทยาศาสตร์กับการเป็นแอดมินเพจ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74F938-FBFD-40D3-B6E9-0592ED9B5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7" y="2064035"/>
            <a:ext cx="2731597" cy="1930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9720D4-6C4A-4CBA-8571-8CD35E3BF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7" y="4158482"/>
            <a:ext cx="2742342" cy="19748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64BDBA-B95C-40A0-A2E5-BE8BEE6A4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7" y="6331274"/>
            <a:ext cx="2728471" cy="19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AB28488B-B113-4E3D-9DAD-6443FE820089}"/>
              </a:ext>
            </a:extLst>
          </p:cNvPr>
          <p:cNvSpPr/>
          <p:nvPr/>
        </p:nvSpPr>
        <p:spPr>
          <a:xfrm>
            <a:off x="0" y="594360"/>
            <a:ext cx="3638550" cy="5943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07D054B8-ABF0-4CA8-AA1A-C066173C2595}"/>
              </a:ext>
            </a:extLst>
          </p:cNvPr>
          <p:cNvSpPr/>
          <p:nvPr/>
        </p:nvSpPr>
        <p:spPr>
          <a:xfrm>
            <a:off x="0" y="1245870"/>
            <a:ext cx="3638550" cy="24003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42B6245-3C23-469E-BAFE-20169D4A74A0}"/>
              </a:ext>
            </a:extLst>
          </p:cNvPr>
          <p:cNvSpPr/>
          <p:nvPr/>
        </p:nvSpPr>
        <p:spPr>
          <a:xfrm>
            <a:off x="3753654" y="568586"/>
            <a:ext cx="60512" cy="89154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0B2D21BC-537B-4033-82AD-DC92B9462DF0}"/>
              </a:ext>
            </a:extLst>
          </p:cNvPr>
          <p:cNvSpPr/>
          <p:nvPr/>
        </p:nvSpPr>
        <p:spPr>
          <a:xfrm>
            <a:off x="3872434" y="556894"/>
            <a:ext cx="60512" cy="8915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7C34CF66-AEBA-47E7-B5BD-1C1D51C9AD07}"/>
              </a:ext>
            </a:extLst>
          </p:cNvPr>
          <p:cNvSpPr txBox="1"/>
          <p:nvPr/>
        </p:nvSpPr>
        <p:spPr>
          <a:xfrm>
            <a:off x="3927071" y="99905"/>
            <a:ext cx="26927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solidFill>
                  <a:srgbClr val="3C3C3C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CERTI</a:t>
            </a:r>
            <a:r>
              <a:rPr lang="en-US" sz="7000" dirty="0">
                <a:solidFill>
                  <a:srgbClr val="00B050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FICATE</a:t>
            </a:r>
            <a:endParaRPr lang="th-TH" sz="7000" dirty="0">
              <a:solidFill>
                <a:srgbClr val="00B050"/>
              </a:solidFill>
              <a:latin typeface="FC SaveSpace" panose="020B0500040200020003" pitchFamily="34" charset="-34"/>
              <a:cs typeface="FC SaveSpace" panose="020B0500040200020003" pitchFamily="34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C1E2EEA7-0391-4F0A-BF35-0C525498060A}"/>
              </a:ext>
            </a:extLst>
          </p:cNvPr>
          <p:cNvSpPr txBox="1"/>
          <p:nvPr/>
        </p:nvSpPr>
        <p:spPr>
          <a:xfrm>
            <a:off x="3947672" y="1135052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spc="200" dirty="0">
                <a:solidFill>
                  <a:srgbClr val="66666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ประกาศนียบัตร</a:t>
            </a: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2CB85463-E3D6-435A-B291-C0B26D049EC6}"/>
              </a:ext>
            </a:extLst>
          </p:cNvPr>
          <p:cNvGrpSpPr/>
          <p:nvPr/>
        </p:nvGrpSpPr>
        <p:grpSpPr>
          <a:xfrm>
            <a:off x="2701638" y="9014455"/>
            <a:ext cx="4156362" cy="891540"/>
            <a:chOff x="2701638" y="8201886"/>
            <a:chExt cx="4156362" cy="1704109"/>
          </a:xfrm>
        </p:grpSpPr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6050166C-AFA9-4C3C-91BF-F4E5B225C983}"/>
                </a:ext>
              </a:extLst>
            </p:cNvPr>
            <p:cNvSpPr/>
            <p:nvPr/>
          </p:nvSpPr>
          <p:spPr>
            <a:xfrm>
              <a:off x="3241964" y="8201886"/>
              <a:ext cx="3616036" cy="17041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9" name="สี่เหลี่ยมผืนผ้า 18">
              <a:extLst>
                <a:ext uri="{FF2B5EF4-FFF2-40B4-BE49-F238E27FC236}">
                  <a16:creationId xmlns:a16="http://schemas.microsoft.com/office/drawing/2014/main" id="{D2179E34-44A6-4302-8701-082DABB69527}"/>
                </a:ext>
              </a:extLst>
            </p:cNvPr>
            <p:cNvSpPr/>
            <p:nvPr/>
          </p:nvSpPr>
          <p:spPr>
            <a:xfrm>
              <a:off x="2701638" y="8201886"/>
              <a:ext cx="412140" cy="1704109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0C74AC9F-295D-4125-AD80-5CCD79273478}"/>
              </a:ext>
            </a:extLst>
          </p:cNvPr>
          <p:cNvSpPr/>
          <p:nvPr/>
        </p:nvSpPr>
        <p:spPr>
          <a:xfrm>
            <a:off x="990598" y="2056176"/>
            <a:ext cx="2728471" cy="195679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FEA9AE59-EE9B-4671-8801-6270062FB2DC}"/>
              </a:ext>
            </a:extLst>
          </p:cNvPr>
          <p:cNvSpPr/>
          <p:nvPr/>
        </p:nvSpPr>
        <p:spPr>
          <a:xfrm>
            <a:off x="3877448" y="2232748"/>
            <a:ext cx="2492964" cy="16044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tx1"/>
                </a:solidFill>
              </a:rPr>
              <a:t>นักสื่อสารวิทยาศาสตร์อาชีพนี้ทำอะไร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749B22EE-B3DF-4F04-9F2B-B2253D879D62}"/>
              </a:ext>
            </a:extLst>
          </p:cNvPr>
          <p:cNvSpPr/>
          <p:nvPr/>
        </p:nvSpPr>
        <p:spPr>
          <a:xfrm>
            <a:off x="990598" y="4176519"/>
            <a:ext cx="2728471" cy="195679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D9837DE9-DFA1-4996-A81A-044370C1027D}"/>
              </a:ext>
            </a:extLst>
          </p:cNvPr>
          <p:cNvSpPr/>
          <p:nvPr/>
        </p:nvSpPr>
        <p:spPr>
          <a:xfrm>
            <a:off x="3877448" y="4353091"/>
            <a:ext cx="2492964" cy="16044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</a:rPr>
              <a:t>การสร้างอินโฟกราฟิก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9DDF60-804C-4969-974A-D2BFF50A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2050603"/>
            <a:ext cx="2728470" cy="19567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FF989A-A1E9-453B-9CB6-8E182447C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4199286"/>
            <a:ext cx="2734834" cy="193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37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0FFB8897-2C4E-410B-AC36-E626FDFE41F6}"/>
              </a:ext>
            </a:extLst>
          </p:cNvPr>
          <p:cNvSpPr/>
          <p:nvPr/>
        </p:nvSpPr>
        <p:spPr>
          <a:xfrm>
            <a:off x="0" y="0"/>
            <a:ext cx="6858000" cy="4953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94A46B88-694A-4E44-A5E9-9D1E0B1E9AD2}"/>
              </a:ext>
            </a:extLst>
          </p:cNvPr>
          <p:cNvSpPr/>
          <p:nvPr/>
        </p:nvSpPr>
        <p:spPr>
          <a:xfrm>
            <a:off x="0" y="4953000"/>
            <a:ext cx="6858000" cy="4953000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FBA47D56-1333-4B1E-8465-BD454B118359}"/>
              </a:ext>
            </a:extLst>
          </p:cNvPr>
          <p:cNvSpPr txBox="1"/>
          <p:nvPr/>
        </p:nvSpPr>
        <p:spPr>
          <a:xfrm>
            <a:off x="1073797" y="2450712"/>
            <a:ext cx="48894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0" dirty="0">
                <a:solidFill>
                  <a:srgbClr val="3C3C3C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THANK YOU</a:t>
            </a:r>
            <a:endParaRPr lang="th-TH" sz="14400" dirty="0">
              <a:solidFill>
                <a:srgbClr val="3C3C3C"/>
              </a:solidFill>
              <a:latin typeface="FC SaveSpace" panose="020B0500040200020003" pitchFamily="34" charset="-34"/>
              <a:cs typeface="FC SaveSpace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4D08894-5D53-4360-B69C-F8917E03BDF4}"/>
              </a:ext>
            </a:extLst>
          </p:cNvPr>
          <p:cNvSpPr txBox="1"/>
          <p:nvPr/>
        </p:nvSpPr>
        <p:spPr>
          <a:xfrm>
            <a:off x="1756964" y="5458848"/>
            <a:ext cx="33025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0000" dirty="0">
                <a:solidFill>
                  <a:schemeClr val="bg1"/>
                </a:solidFill>
                <a:latin typeface="FC SaveSpace" panose="020B0500040200020003" pitchFamily="34" charset="-34"/>
                <a:cs typeface="FC SaveSpace" panose="020B0500040200020003" pitchFamily="34" charset="-34"/>
              </a:rPr>
              <a:t>ขอบคุณครับ</a:t>
            </a: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8C422149-BCD3-428F-A244-4EC4F8355F39}"/>
              </a:ext>
            </a:extLst>
          </p:cNvPr>
          <p:cNvSpPr/>
          <p:nvPr/>
        </p:nvSpPr>
        <p:spPr>
          <a:xfrm>
            <a:off x="498764" y="748146"/>
            <a:ext cx="5818909" cy="847898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26942778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</TotalTime>
  <Words>338</Words>
  <Application>Microsoft Office PowerPoint</Application>
  <PresentationFormat>A4 Paper (210x297 mm)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 Light</vt:lpstr>
      <vt:lpstr>Calibri</vt:lpstr>
      <vt:lpstr>FC SaveSpace</vt:lpstr>
      <vt:lpstr>Wingdings</vt:lpstr>
      <vt:lpstr>Arial</vt:lpstr>
      <vt:lpstr>supermarket</vt:lpstr>
      <vt:lpstr>inherit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PORTFOLIO ME</dc:creator>
  <cp:lastModifiedBy>siravit thawornsap</cp:lastModifiedBy>
  <cp:revision>27</cp:revision>
  <dcterms:created xsi:type="dcterms:W3CDTF">2021-06-02T00:54:25Z</dcterms:created>
  <dcterms:modified xsi:type="dcterms:W3CDTF">2022-02-12T13:58:56Z</dcterms:modified>
</cp:coreProperties>
</file>